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5.xml" ContentType="application/vnd.openxmlformats-officedocument.theme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theme/theme6.xml" ContentType="application/vnd.openxmlformats-officedocument.theme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3" r:id="rId1"/>
    <p:sldMasterId id="2147483679" r:id="rId2"/>
    <p:sldMasterId id="2147483742" r:id="rId3"/>
    <p:sldMasterId id="2147483754" r:id="rId4"/>
    <p:sldMasterId id="2147483769" r:id="rId5"/>
    <p:sldMasterId id="2147483784" r:id="rId6"/>
    <p:sldMasterId id="2147483798" r:id="rId7"/>
  </p:sldMasterIdLst>
  <p:notesMasterIdLst>
    <p:notesMasterId r:id="rId57"/>
  </p:notesMasterIdLst>
  <p:sldIdLst>
    <p:sldId id="284" r:id="rId8"/>
    <p:sldId id="326" r:id="rId9"/>
    <p:sldId id="268" r:id="rId10"/>
    <p:sldId id="636" r:id="rId11"/>
    <p:sldId id="602" r:id="rId12"/>
    <p:sldId id="603" r:id="rId13"/>
    <p:sldId id="629" r:id="rId14"/>
    <p:sldId id="675" r:id="rId15"/>
    <p:sldId id="612" r:id="rId16"/>
    <p:sldId id="623" r:id="rId17"/>
    <p:sldId id="609" r:id="rId18"/>
    <p:sldId id="611" r:id="rId19"/>
    <p:sldId id="610" r:id="rId20"/>
    <p:sldId id="617" r:id="rId21"/>
    <p:sldId id="719" r:id="rId22"/>
    <p:sldId id="684" r:id="rId23"/>
    <p:sldId id="627" r:id="rId24"/>
    <p:sldId id="409" r:id="rId25"/>
    <p:sldId id="628" r:id="rId26"/>
    <p:sldId id="298" r:id="rId27"/>
    <p:sldId id="677" r:id="rId28"/>
    <p:sldId id="760" r:id="rId29"/>
    <p:sldId id="632" r:id="rId30"/>
    <p:sldId id="641" r:id="rId31"/>
    <p:sldId id="637" r:id="rId32"/>
    <p:sldId id="638" r:id="rId33"/>
    <p:sldId id="301" r:id="rId34"/>
    <p:sldId id="635" r:id="rId35"/>
    <p:sldId id="717" r:id="rId36"/>
    <p:sldId id="718" r:id="rId37"/>
    <p:sldId id="755" r:id="rId38"/>
    <p:sldId id="656" r:id="rId39"/>
    <p:sldId id="754" r:id="rId40"/>
    <p:sldId id="364" r:id="rId41"/>
    <p:sldId id="653" r:id="rId42"/>
    <p:sldId id="654" r:id="rId43"/>
    <p:sldId id="291" r:id="rId44"/>
    <p:sldId id="352" r:id="rId45"/>
    <p:sldId id="652" r:id="rId46"/>
    <p:sldId id="728" r:id="rId47"/>
    <p:sldId id="353" r:id="rId48"/>
    <p:sldId id="354" r:id="rId49"/>
    <p:sldId id="669" r:id="rId50"/>
    <p:sldId id="278" r:id="rId51"/>
    <p:sldId id="634" r:id="rId52"/>
    <p:sldId id="676" r:id="rId53"/>
    <p:sldId id="671" r:id="rId54"/>
    <p:sldId id="756" r:id="rId55"/>
    <p:sldId id="384" r:id="rId56"/>
  </p:sldIdLst>
  <p:sldSz cx="12192000" cy="6858000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irill Osipov" initials="KO" lastIdx="1" clrIdx="0"/>
  <p:cmAuthor id="2" name="Lak Lakshmanan" initials="" lastIdx="2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9999"/>
    <a:srgbClr val="EAEAF3"/>
    <a:srgbClr val="CD0000"/>
    <a:srgbClr val="F2F2F2"/>
    <a:srgbClr val="0E76B1"/>
    <a:srgbClr val="AA1111"/>
    <a:srgbClr val="0562C1"/>
    <a:srgbClr val="6D00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49" autoAdjust="0"/>
    <p:restoredTop sz="88834" autoAdjust="0"/>
  </p:normalViewPr>
  <p:slideViewPr>
    <p:cSldViewPr snapToGrid="0">
      <p:cViewPr varScale="1">
        <p:scale>
          <a:sx n="125" d="100"/>
          <a:sy n="125" d="100"/>
        </p:scale>
        <p:origin x="16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15" d="100"/>
          <a:sy n="115" d="100"/>
        </p:scale>
        <p:origin x="1768" y="6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slide" Target="slides/slide32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slide" Target="slides/slide35.xml"/><Relationship Id="rId47" Type="http://schemas.openxmlformats.org/officeDocument/2006/relationships/slide" Target="slides/slide40.xml"/><Relationship Id="rId50" Type="http://schemas.openxmlformats.org/officeDocument/2006/relationships/slide" Target="slides/slide43.xml"/><Relationship Id="rId55" Type="http://schemas.openxmlformats.org/officeDocument/2006/relationships/slide" Target="slides/slide48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53" Type="http://schemas.openxmlformats.org/officeDocument/2006/relationships/slide" Target="slides/slide46.xml"/><Relationship Id="rId58" Type="http://schemas.openxmlformats.org/officeDocument/2006/relationships/commentAuthors" Target="commentAuthors.xml"/><Relationship Id="rId5" Type="http://schemas.openxmlformats.org/officeDocument/2006/relationships/slideMaster" Target="slideMasters/slideMaster5.xml"/><Relationship Id="rId61" Type="http://schemas.openxmlformats.org/officeDocument/2006/relationships/theme" Target="theme/theme1.xml"/><Relationship Id="rId19" Type="http://schemas.openxmlformats.org/officeDocument/2006/relationships/slide" Target="slides/slide1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slide" Target="slides/slide41.xml"/><Relationship Id="rId56" Type="http://schemas.openxmlformats.org/officeDocument/2006/relationships/slide" Target="slides/slide49.xml"/><Relationship Id="rId8" Type="http://schemas.openxmlformats.org/officeDocument/2006/relationships/slide" Target="slides/slide1.xml"/><Relationship Id="rId51" Type="http://schemas.openxmlformats.org/officeDocument/2006/relationships/slide" Target="slides/slide44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slide" Target="slides/slide39.xml"/><Relationship Id="rId59" Type="http://schemas.openxmlformats.org/officeDocument/2006/relationships/presProps" Target="presProps.xml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54" Type="http://schemas.openxmlformats.org/officeDocument/2006/relationships/slide" Target="slides/slide47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slide" Target="slides/slide42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3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openxmlformats.org/officeDocument/2006/relationships/slide" Target="slides/slide45.xml"/><Relationship Id="rId60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9B9338-6D36-4BDA-A989-86B062E6E19E}" type="datetimeFigureOut">
              <a:rPr lang="en-US" smtClean="0"/>
              <a:t>8/30/21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F37019-803C-4390-A25B-6FBEF5A3BB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9415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question-mark-question-faq-ask-1421013/" TargetMode="External"/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pytorch.org/docs/master/autograd.html?highlight=is_leaf#torch.Tensor.requires_grad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pytorch.org/docs/master/autograd.html?highlight=is_leaf#torch.Tensor.retain_grad" TargetMode="External"/><Relationship Id="rId5" Type="http://schemas.openxmlformats.org/officeDocument/2006/relationships/hyperlink" Target="https://pytorch.org/docs/master/autograd.html?highlight=is_leaf#torch.Tensor.backward" TargetMode="External"/><Relationship Id="rId4" Type="http://schemas.openxmlformats.org/officeDocument/2006/relationships/hyperlink" Target="https://pytorch.org/docs/master/autograd.html?highlight=is_leaf#torch.Tensor.grad" TargetMode="Externa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oo.gl/SjQf5V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F37019-803C-4390-A25B-6FBEF5A3BBA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14374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2" name="Google Shape;2522;g1fdc450356_0_8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3" name="Google Shape;2523;g1fdc450356_0_8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Notes: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Even a complex non-linear pattern such as the double spiral could be classified by the simple neural network.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00228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2" name="Shape 14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3" name="Shape 14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Note that this has a convenient derivative with respect to w.</a:t>
            </a:r>
          </a:p>
          <a:p>
            <a:pPr lvl="0">
              <a:spcBef>
                <a:spcPts val="0"/>
              </a:spcBef>
              <a:buNone/>
            </a:pPr>
            <a:endParaRPr dirty="0"/>
          </a:p>
          <a:p>
            <a:pPr lvl="0">
              <a:spcBef>
                <a:spcPts val="0"/>
              </a:spcBef>
              <a:buNone/>
            </a:pPr>
            <a:r>
              <a:rPr lang="en" dirty="0"/>
              <a:t>X-entropy also puts a lot less emphasis on errors where the output is relatively close to the label.</a:t>
            </a:r>
          </a:p>
          <a:p>
            <a:pPr lvl="0" rtl="0">
              <a:spcBef>
                <a:spcPts val="0"/>
              </a:spcBef>
              <a:buNone/>
            </a:pPr>
            <a:r>
              <a:rPr lang="en" dirty="0"/>
              <a:t>So that output=0.7 does not have 3x the error of output=0.9 (for label = 1)</a:t>
            </a:r>
          </a:p>
        </p:txBody>
      </p:sp>
    </p:spTree>
    <p:extLst>
      <p:ext uri="{BB962C8B-B14F-4D97-AF65-F5344CB8AC3E}">
        <p14:creationId xmlns:p14="http://schemas.microsoft.com/office/powerpoint/2010/main" val="9991553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g1dc98ed572_0_8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7" name="Google Shape;727;g1dc98ed572_0_8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2560291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g312f48651c_0_39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4" name="Google Shape;1064;g312f48651c_0_39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Notes:</a:t>
            </a:r>
            <a:endParaRPr sz="1200"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We’ll use the next lower level down in refactoring.</a:t>
            </a:r>
            <a:endParaRPr sz="12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4065832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4F37019-803C-4390-A25B-6FBEF5A3BBA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590458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Google Shape;1094;g34a781c19c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5" name="Google Shape;1095;g34a781c19c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 for reading a CSV file</a:t>
            </a: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Directly supports a list of filenames if you have sharded files</a:t>
            </a: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32890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Google Shape;1094;g34a781c19c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5" name="Google Shape;1095;g34a781c19c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 for reading a CSV file</a:t>
            </a: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Directly supports a list of filenames if you have sharded files</a:t>
            </a: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80269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2" name="Google Shape;1462;g25aaf41e78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3" name="Google Shape;1463;g25aaf41e78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Roboto"/>
                <a:ea typeface="Roboto"/>
                <a:cs typeface="Roboto"/>
                <a:sym typeface="Roboto"/>
              </a:rPr>
              <a:t>(cc0) </a:t>
            </a:r>
            <a:r>
              <a:rPr lang="en" sz="1200" u="sng" dirty="0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https://pixabay.com/en/question-mark-question-faq-ask-1421013/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5138782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4F37019-803C-4390-A25B-6FBEF5A3BBA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798610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g1dc98ed572_0_8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7" name="Google Shape;727;g1dc98ed572_0_8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5003561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0" name="Google Shape;1380;g2d579e727f_0_5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1" name="Google Shape;1381;g2d579e727f_0_5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input:  28x28 image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914400" lvl="1" indent="-29845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boto"/>
              <a:buChar char="○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Flattened into a batchsize x 784 array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63196225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2" name="Google Shape;1292;g243b5f3a3d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3" name="Google Shape;1293;g243b5f3a3d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9627071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Google Shape;1307;g243b5f3a3d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8" name="Google Shape;1308;g243b5f3a3d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5646949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g312f48651c_0_39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4" name="Google Shape;1064;g312f48651c_0_39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Notes:</a:t>
            </a:r>
            <a:endParaRPr sz="1200"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We’ll use the next lower level down in refactoring.</a:t>
            </a:r>
            <a:endParaRPr sz="12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8994081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F37019-803C-4390-A25B-6FBEF5A3BBA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5514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Google Shape;1037;g206fd3d834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8" name="Google Shape;1038;g206fd3d834_0_3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2638318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 Tensors that have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torch.Tensor.requires_grad"/>
              </a:rPr>
              <a:t>requires_grad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which is False will be leaf Tensors by convention.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Tensors that have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torch.Tensor.requires_grad"/>
              </a:rPr>
              <a:t>requires_grad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which is True, they will be leaf Tensors if they were created by the user. This means that they are not the result of an operation and so 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grad_fn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None.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Only leaf Tensors will have their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torch.Tensor.grad"/>
              </a:rPr>
              <a:t>grad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populated during a call to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 tooltip="torch.Tensor.backward"/>
              </a:rPr>
              <a:t>backward()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To get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torch.Tensor.grad"/>
              </a:rPr>
              <a:t>grad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populated for non-leaf Tensors, you can use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 tooltip="torch.Tensor.retain_grad"/>
              </a:rPr>
              <a:t>retain_grad()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4F37019-803C-4390-A25B-6FBEF5A3BBA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058696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g1dc98ed572_0_8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7" name="Google Shape;727;g1dc98ed572_0_8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6397298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g1fdc450356_0_8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9" name="Google Shape;2499;g1fdc450356_0_8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8763417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7" name="Google Shape;2507;g1fdc450356_0_8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8" name="Google Shape;2508;g1fdc450356_0_8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Notes: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Note that the separation boundary is a polygon … each side is a linear combination of features …. We should have gotten a 4-sided polygon, but in the diagram above two of the sides merged (i.e., their weights were linearly correlated).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Playground URL for this pattern: </a:t>
            </a:r>
            <a:r>
              <a:rPr lang="en" sz="12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https://goo.gl/SjQf5V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514579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g1fdc450356_0_8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5" name="Google Shape;2515;g1fdc450356_0_8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1501914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6B88B6-E375-42F9-912F-FE013CB903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C9A0DB-6771-41B9-8EFA-5FA95C39FF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2B37AD-11C4-44B2-BE72-3BE90CFE7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42CDD9-72FA-4D37-94E7-4428580299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DDB0A-888B-469C-95C7-F248D335DD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7324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0519F6-F167-439F-AC6C-13C840B3A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623A69-72D6-492F-BD35-DC0D1ED16A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892D7F-4587-4EDE-99CB-4D6B58866E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778748-BA0B-444B-AFCF-E54F2F1C2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DDB0A-888B-469C-95C7-F248D335DD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7032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9ED73D8-B814-443B-BD06-83D07BD72E4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A39232-2FA5-4519-B2BD-2A4B939E4F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D87F2F-1503-4EE7-A2C8-031770B924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C2F407-24D3-44EB-AE9B-3C284B7E2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DDB0A-888B-469C-95C7-F248D335DD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1015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d slide">
  <p:cSld name="End slide"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318B956-25E6-3043-A0A6-140CF952AAAE}"/>
              </a:ext>
            </a:extLst>
          </p:cNvPr>
          <p:cNvSpPr/>
          <p:nvPr userDrawn="1"/>
        </p:nvSpPr>
        <p:spPr>
          <a:xfrm>
            <a:off x="4749210" y="6311616"/>
            <a:ext cx="2665228" cy="5463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18064B3-9F01-C44F-A886-6B9EA33D14D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5869" y="5489906"/>
            <a:ext cx="8003796" cy="109490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8A7CF80-393A-6A44-9F24-8E23908B9BB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20000"/>
          </a:blip>
          <a:srcRect b="1549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7710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Blank + Title ">
    <p:spTree>
      <p:nvGrpSpPr>
        <p:cNvPr id="1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Shape 775"/>
          <p:cNvSpPr txBox="1">
            <a:spLocks noGrp="1"/>
          </p:cNvSpPr>
          <p:nvPr>
            <p:ph type="title"/>
          </p:nvPr>
        </p:nvSpPr>
        <p:spPr>
          <a:xfrm>
            <a:off x="521433" y="217465"/>
            <a:ext cx="10617600" cy="772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15000"/>
              </a:lnSpc>
              <a:spcBef>
                <a:spcPts val="0"/>
              </a:spcBef>
              <a:buClr>
                <a:srgbClr val="545454"/>
              </a:buClr>
              <a:buFont typeface="Roboto"/>
              <a:buNone/>
              <a:defRPr b="0" i="0" u="none" strike="noStrike" cap="non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indent="0" rtl="0">
              <a:lnSpc>
                <a:spcPct val="115000"/>
              </a:lnSpc>
              <a:spcBef>
                <a:spcPts val="0"/>
              </a:spcBef>
              <a:buNone/>
              <a:defRPr/>
            </a:lvl2pPr>
            <a:lvl3pPr lvl="2" indent="0" rtl="0">
              <a:lnSpc>
                <a:spcPct val="115000"/>
              </a:lnSpc>
              <a:spcBef>
                <a:spcPts val="0"/>
              </a:spcBef>
              <a:buNone/>
              <a:defRPr/>
            </a:lvl3pPr>
            <a:lvl4pPr lvl="3" indent="0" rtl="0">
              <a:lnSpc>
                <a:spcPct val="115000"/>
              </a:lnSpc>
              <a:spcBef>
                <a:spcPts val="0"/>
              </a:spcBef>
              <a:buNone/>
              <a:defRPr/>
            </a:lvl4pPr>
            <a:lvl5pPr lvl="4" indent="0" rtl="0">
              <a:lnSpc>
                <a:spcPct val="115000"/>
              </a:lnSpc>
              <a:spcBef>
                <a:spcPts val="0"/>
              </a:spcBef>
              <a:buNone/>
              <a:defRPr/>
            </a:lvl5pPr>
            <a:lvl6pPr lvl="5" indent="0" rtl="0">
              <a:lnSpc>
                <a:spcPct val="115000"/>
              </a:lnSpc>
              <a:spcBef>
                <a:spcPts val="0"/>
              </a:spcBef>
              <a:buNone/>
              <a:defRPr/>
            </a:lvl6pPr>
            <a:lvl7pPr lvl="6" indent="0" rtl="0">
              <a:lnSpc>
                <a:spcPct val="115000"/>
              </a:lnSpc>
              <a:spcBef>
                <a:spcPts val="0"/>
              </a:spcBef>
              <a:buNone/>
              <a:defRPr/>
            </a:lvl7pPr>
            <a:lvl8pPr lvl="7" indent="0" rtl="0">
              <a:lnSpc>
                <a:spcPct val="115000"/>
              </a:lnSpc>
              <a:spcBef>
                <a:spcPts val="0"/>
              </a:spcBef>
              <a:buNone/>
              <a:defRPr/>
            </a:lvl8pPr>
            <a:lvl9pPr lvl="8" indent="0" rtl="0">
              <a:lnSpc>
                <a:spcPct val="115000"/>
              </a:lnSpc>
              <a:spcBef>
                <a:spcPts val="0"/>
              </a:spcBef>
              <a:buNone/>
              <a:defRPr/>
            </a:lvl9pPr>
          </a:lstStyle>
          <a:p>
            <a:endParaRPr/>
          </a:p>
        </p:txBody>
      </p:sp>
      <p:sp>
        <p:nvSpPr>
          <p:cNvPr id="776" name="Shape 776"/>
          <p:cNvSpPr txBox="1">
            <a:spLocks noGrp="1"/>
          </p:cNvSpPr>
          <p:nvPr>
            <p:ph type="sldNum" idx="12"/>
          </p:nvPr>
        </p:nvSpPr>
        <p:spPr>
          <a:xfrm>
            <a:off x="11368667" y="0"/>
            <a:ext cx="731600" cy="3648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2000" b="0" i="0" u="none" strike="noStrike" kern="1200" cap="none" spc="0" normalizeH="0" baseline="0" noProof="0" smtClean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" sz="2000" b="0" i="0" u="none" strike="noStrike" kern="1200" cap="none" spc="0" normalizeH="0" baseline="0" noProof="0">
              <a:ln>
                <a:noFill/>
              </a:ln>
              <a:solidFill>
                <a:srgbClr val="999999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58031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7602FF-4B88-4683-AB56-4B4375083A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7F875D-0518-44BC-9951-1C37A1D07E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B6A04D-AC20-4314-8BE2-2487725457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B5AF6A-C493-404B-918F-7A77BB54BF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1150E4-B499-497C-810E-180DD35390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97F7CF-7906-4C1F-9CC2-9DCADDD514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9340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3BACFA-223E-4353-BF5D-8AD273B88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36F4AB-E289-49A8-8AAB-4A6B76C6B4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366B68-2416-4C43-B6F9-D67085AF94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AEDCF9-E757-4190-A64D-6EFC15A431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52019E-4300-4B73-AB6B-1A4ADDA022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97F7CF-7906-4C1F-9CC2-9DCADDD514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159991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27810D-D5CB-4334-9156-AAA97F4C3C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530C4F-35A0-4BCA-B4C0-8D35E131B8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7FA1D6-FEA9-4888-A9CC-A6F696531A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9E88DC-2B73-440D-A002-F964C307F2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1FE0D1-E60C-4632-A9EC-AE5CC67292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97F7CF-7906-4C1F-9CC2-9DCADDD514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62172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CEF5B9-807A-487F-A6B0-9EF7479DC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C22FF1-F77E-4067-AAC2-5D7E45BC34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7A8116-57B7-4875-8C76-DFC8094B0A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B8B32C-AA4D-4F31-902A-9FA9C6D004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88712D-15CE-47FE-8D32-017A8005B9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1C04B4-8BC3-44C3-AF6D-9BD03B7D56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97F7CF-7906-4C1F-9CC2-9DCADDD514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24153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EC9A72-BBC0-4F53-B71F-659AB99780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4DFF78-C723-4B65-95E9-721AC38E61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CFB0ED-0A80-48BA-ADB2-E8D02EB538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1B94BB-3A9A-4F9B-80C7-7EDA546997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C5804AE-B05E-4D6C-8659-D06AA61C4FB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D160421-50F2-4067-9888-F4F4CD6A87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98249CA-7EC0-4547-A797-26E02F5D54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55C0E26-B2B0-4943-AB5A-8022B82498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97F7CF-7906-4C1F-9CC2-9DCADDD514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44816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24DDC-AC17-438C-B5AB-052892093D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7AC3DC8-ECD4-41B0-8E43-03C18BE2C2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25011B-A8AD-4870-92A2-29F8258F1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CAE4FE-75AC-42A8-AD79-BDA950ADF2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97F7CF-7906-4C1F-9CC2-9DCADDD514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80397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E8B90-5139-4AB8-9F98-DD894E6D09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5FFE26-003E-420C-8327-1E6B0D3DD5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rgbClr val="999999"/>
                </a:solidFill>
              </a:defRPr>
            </a:lvl1pPr>
            <a:lvl2pPr>
              <a:defRPr>
                <a:solidFill>
                  <a:srgbClr val="999999"/>
                </a:solidFill>
              </a:defRPr>
            </a:lvl2pPr>
            <a:lvl3pPr>
              <a:defRPr>
                <a:solidFill>
                  <a:srgbClr val="999999"/>
                </a:solidFill>
              </a:defRPr>
            </a:lvl3pPr>
            <a:lvl4pPr>
              <a:defRPr>
                <a:solidFill>
                  <a:srgbClr val="999999"/>
                </a:solidFill>
              </a:defRPr>
            </a:lvl4pPr>
            <a:lvl5pPr>
              <a:defRPr>
                <a:solidFill>
                  <a:srgbClr val="999999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5DDC4C-61CC-4EF2-BE63-0CFB13AC88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4217A2-B1A7-4E11-ABD8-85E836E869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DDB0A-888B-469C-95C7-F248D335DD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14781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CE41C3C-1E5F-41B5-ADB9-F7644125EC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1C7E496-4089-4773-8893-91DE9D3607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44A197-5A03-457E-85D1-E23DCF3F24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97F7CF-7906-4C1F-9CC2-9DCADDD514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38865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3832B3-845F-4026-A7D6-D2FE27B975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1E4780-A5EA-457E-AB90-869D5F103A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17629E-B80D-4E13-9F20-ABB2FB90D8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4A0C75-2F74-48E0-BB3B-9C307BCFCA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2F9C8F-FAFD-438C-BB30-C104CC1E1D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CADE2D-CB22-44E5-BD7C-1A66A7A1EB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97F7CF-7906-4C1F-9CC2-9DCADDD514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021841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96ADF1-D0FC-4D0C-83AB-C57DEA0B4D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1673E22-35C8-4EA7-A64C-13074912D6E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BA5922-DDB7-4A76-AEF1-3E3B9CED30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5E0FFC-56FE-4982-A512-12730E648E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9CB74A-4285-4FA4-8886-3B5961EB5D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85F2BC-DDD8-4582-A5CB-CB2F235B4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97F7CF-7906-4C1F-9CC2-9DCADDD514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58173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EDBD8A-9929-42D9-BB85-0672E5046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5B53C10-5917-4320-B8BE-76A01FCED0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E89756-728A-42DE-A774-78D6AC9370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E3705E-DF77-46B1-B708-A024A748F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D811D1-9DCB-488F-B332-2CB4B2F364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97F7CF-7906-4C1F-9CC2-9DCADDD514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50217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5E0D7C1-AB2D-4649-962A-5F00188A672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8D38D02-5476-449F-BA3B-DE703BE817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A9664F-002F-402B-96EC-271CC5FBC1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8BDBF0-FB13-430E-B3B3-88198431B9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12C37C-854E-47F4-85D1-54834A93C8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97F7CF-7906-4C1F-9CC2-9DCADDD514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53630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+ Title (Opt 01) Large Text">
  <p:cSld name="Content + Title (Opt 01) Large Text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>
            <a:spLocks noGrp="1"/>
          </p:cNvSpPr>
          <p:nvPr>
            <p:ph type="title"/>
          </p:nvPr>
        </p:nvSpPr>
        <p:spPr>
          <a:xfrm>
            <a:off x="521433" y="217467"/>
            <a:ext cx="10651200" cy="9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2200"/>
              <a:buFont typeface="Roboto"/>
              <a:buNone/>
              <a:defRPr b="0" i="0" u="none" strike="noStrike" cap="non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6"/>
          <p:cNvSpPr txBox="1">
            <a:spLocks noGrp="1"/>
          </p:cNvSpPr>
          <p:nvPr>
            <p:ph type="sldNum" idx="12"/>
          </p:nvPr>
        </p:nvSpPr>
        <p:spPr>
          <a:xfrm>
            <a:off x="11368667" y="0"/>
            <a:ext cx="731600" cy="36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74" name="Google Shape;74;p16"/>
          <p:cNvSpPr txBox="1">
            <a:spLocks noGrp="1"/>
          </p:cNvSpPr>
          <p:nvPr>
            <p:ph type="body" idx="1"/>
          </p:nvPr>
        </p:nvSpPr>
        <p:spPr>
          <a:xfrm>
            <a:off x="521433" y="1521867"/>
            <a:ext cx="9419600" cy="38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609585" marR="0" lvl="0" indent="-304792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None/>
              <a:defRPr sz="2667" b="0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L="1219170" marR="0" lvl="1" indent="-474121" algn="l" rtl="0">
              <a:lnSpc>
                <a:spcPct val="125000"/>
              </a:lnSpc>
              <a:spcBef>
                <a:spcPts val="1333"/>
              </a:spcBef>
              <a:spcAft>
                <a:spcPts val="0"/>
              </a:spcAft>
              <a:buSzPts val="2000"/>
              <a:buFont typeface="Arial"/>
              <a:buChar char="•"/>
              <a:defRPr sz="2667" b="0" i="0" u="none" strike="noStrike" cap="none">
                <a:latin typeface="Roboto"/>
                <a:ea typeface="Roboto"/>
                <a:cs typeface="Roboto"/>
                <a:sym typeface="Roboto"/>
              </a:defRPr>
            </a:lvl2pPr>
            <a:lvl3pPr marL="1828754" marR="0" lvl="2" indent="-474121" algn="l" rtl="0">
              <a:lnSpc>
                <a:spcPct val="125000"/>
              </a:lnSpc>
              <a:spcBef>
                <a:spcPts val="1333"/>
              </a:spcBef>
              <a:spcAft>
                <a:spcPts val="0"/>
              </a:spcAft>
              <a:buSzPts val="2000"/>
              <a:buFont typeface="Arial"/>
              <a:buChar char="•"/>
              <a:defRPr sz="2667" b="0" i="0" u="none" strike="noStrike" cap="none">
                <a:latin typeface="Roboto"/>
                <a:ea typeface="Roboto"/>
                <a:cs typeface="Roboto"/>
                <a:sym typeface="Roboto"/>
              </a:defRPr>
            </a:lvl3pPr>
            <a:lvl4pPr marL="2438339" marR="0" lvl="3" indent="-474121" algn="l" rtl="0">
              <a:lnSpc>
                <a:spcPct val="125000"/>
              </a:lnSpc>
              <a:spcBef>
                <a:spcPts val="1333"/>
              </a:spcBef>
              <a:spcAft>
                <a:spcPts val="0"/>
              </a:spcAft>
              <a:buSzPts val="2000"/>
              <a:buFont typeface="Arial"/>
              <a:buChar char="•"/>
              <a:defRPr sz="2667" b="0" i="0" u="none" strike="noStrike" cap="none">
                <a:latin typeface="Roboto"/>
                <a:ea typeface="Roboto"/>
                <a:cs typeface="Roboto"/>
                <a:sym typeface="Roboto"/>
              </a:defRPr>
            </a:lvl4pPr>
            <a:lvl5pPr marL="3047924" marR="0" lvl="4" indent="-474121" algn="l" rtl="0">
              <a:lnSpc>
                <a:spcPct val="125000"/>
              </a:lnSpc>
              <a:spcBef>
                <a:spcPts val="1333"/>
              </a:spcBef>
              <a:spcAft>
                <a:spcPts val="0"/>
              </a:spcAft>
              <a:buSzPts val="2000"/>
              <a:buFont typeface="Arial"/>
              <a:buChar char="•"/>
              <a:defRPr sz="2667" b="0" i="0" u="none" strike="noStrike" cap="none">
                <a:latin typeface="Roboto"/>
                <a:ea typeface="Roboto"/>
                <a:cs typeface="Roboto"/>
                <a:sym typeface="Roboto"/>
              </a:defRPr>
            </a:lvl5pPr>
            <a:lvl6pPr marL="3657509" marR="0" lvl="5" indent="-474121" algn="l" rtl="0">
              <a:lnSpc>
                <a:spcPct val="125000"/>
              </a:lnSpc>
              <a:spcBef>
                <a:spcPts val="1333"/>
              </a:spcBef>
              <a:spcAft>
                <a:spcPts val="0"/>
              </a:spcAft>
              <a:buSzPts val="2000"/>
              <a:buFont typeface="Roboto"/>
              <a:buChar char="•"/>
              <a:defRPr sz="2667" b="0" i="0" u="none" strike="noStrike" cap="none">
                <a:latin typeface="Roboto"/>
                <a:ea typeface="Roboto"/>
                <a:cs typeface="Roboto"/>
                <a:sym typeface="Roboto"/>
              </a:defRPr>
            </a:lvl6pPr>
            <a:lvl7pPr marL="4267093" marR="0" lvl="6" indent="-474121" algn="l" rtl="0">
              <a:lnSpc>
                <a:spcPct val="125000"/>
              </a:lnSpc>
              <a:spcBef>
                <a:spcPts val="1333"/>
              </a:spcBef>
              <a:spcAft>
                <a:spcPts val="0"/>
              </a:spcAft>
              <a:buSzPts val="2000"/>
              <a:buFont typeface="Roboto"/>
              <a:buChar char="•"/>
              <a:defRPr sz="2667" b="0" i="0" u="none" strike="noStrike" cap="none">
                <a:latin typeface="Roboto"/>
                <a:ea typeface="Roboto"/>
                <a:cs typeface="Roboto"/>
                <a:sym typeface="Roboto"/>
              </a:defRPr>
            </a:lvl7pPr>
            <a:lvl8pPr marL="4876678" marR="0" lvl="7" indent="-474121" algn="l" rtl="0">
              <a:lnSpc>
                <a:spcPct val="125000"/>
              </a:lnSpc>
              <a:spcBef>
                <a:spcPts val="1333"/>
              </a:spcBef>
              <a:spcAft>
                <a:spcPts val="0"/>
              </a:spcAft>
              <a:buSzPts val="2000"/>
              <a:buFont typeface="Roboto"/>
              <a:buChar char="•"/>
              <a:defRPr sz="2667" b="0" i="0" u="none" strike="noStrike" cap="none">
                <a:latin typeface="Roboto"/>
                <a:ea typeface="Roboto"/>
                <a:cs typeface="Roboto"/>
                <a:sym typeface="Roboto"/>
              </a:defRPr>
            </a:lvl8pPr>
            <a:lvl9pPr marL="5486263" marR="0" lvl="8" indent="-474121" algn="l" rtl="0">
              <a:lnSpc>
                <a:spcPct val="125000"/>
              </a:lnSpc>
              <a:spcBef>
                <a:spcPts val="1333"/>
              </a:spcBef>
              <a:spcAft>
                <a:spcPts val="1333"/>
              </a:spcAft>
              <a:buSzPts val="2000"/>
              <a:buFont typeface="Roboto"/>
              <a:buChar char="•"/>
              <a:defRPr sz="2667" b="0" i="0" u="none" strike="noStrike" cap="none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6975927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8C36D-D403-054B-9AA0-F992B61D36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FE5EBA-478A-9D4B-B582-630E86993D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936A87-5EE6-024F-B38C-18F4B60B28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478971-73C1-4A4C-A407-3DB28D5BAB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30EB58-C044-2A46-AE0D-4D933A5BEA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1685C-4C33-3148-88F5-FA29AE6EA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73510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3A89B0-8074-654C-AB82-4D30D6462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1F00E5-8AC3-734F-B77E-2570E4E4F7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2A1274-BFB4-CA4F-AD4E-DCA9BA8AF7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E2035E-AA35-AF43-934E-F8B2E329B6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4B36F3-CFD1-854C-BDE8-7A0A8E9D9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1685C-4C33-3148-88F5-FA29AE6EA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13546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57391-3B21-FB44-92F4-781A543734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1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F9C959-06A5-1842-B669-0D039705C1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D3BB29-0920-0F4F-8695-54A2501D54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06E8A0-0D8F-4E42-A4DE-00FD971072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D35B71-EDCF-B747-86EC-652FCD2AB0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1685C-4C33-3148-88F5-FA29AE6EA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60057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B4191A-F6D1-AB46-A803-FBFB5F812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1807D7-9C00-B74C-A196-3A697D1E8C1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52C826-5124-4948-BDF1-F570B6BFC5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608303-EC90-AF4F-81F3-27E437A0D8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093647-9467-9F46-94DD-4083F5DD76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CC6B5E-4B74-FF46-A7B3-EFB327EBA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1685C-4C33-3148-88F5-FA29AE6EA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5472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89D-973B-4CE7-A434-FEEE55A56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1ABD11-5B31-47CD-A2F9-334D2E526F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F7E521-3378-4EFC-B636-E0C9A7A8C3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813F69-E4E1-497B-A83C-DF01980F96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DDB0A-888B-469C-95C7-F248D335DD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52575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CFD25-CACB-754A-A831-2AED33F28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6CE946-5537-8B41-9341-D704519AC9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A040415-22BC-0D4F-B146-6005E91CB1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4EF07C3-D815-B34B-81DC-5C23E497B0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036BAAF-0FC0-3F45-AC21-D000BA34FBD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2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8D677AE-5BC4-724E-8E8E-E9297D15A7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2D4AA2-F99A-F246-B4C7-65817EE4CF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3B5006-7810-F040-AA7E-92A0DB58DD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1685C-4C33-3148-88F5-FA29AE6EA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6215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CF74F-7B09-9F42-BDFD-33A21AD169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0B91E2A-55BA-8A47-9BF7-92C05AB853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E31D9B-8EC0-724B-9EE3-4FCD17BD1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DE6EED-2BD2-6442-AA74-DF019202DC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1685C-4C33-3148-88F5-FA29AE6EA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8209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6015198-55E6-3148-97DE-06A0150AEE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E7D4F30-7F3C-B949-A7AD-2B60C00463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55212B-94D8-5D47-B5C8-A85C8E4FA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1685C-4C33-3148-88F5-FA29AE6EA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63442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904772-9482-B948-A872-7C6B7AA515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1B8BB6-BE4B-0143-B00C-649BB6E122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8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DD4BE3-2065-5048-A7BF-DFCF1DCC92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2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798413-EC0B-F74E-A460-29D6E0F881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3683B0-8F82-2D48-81BD-FEF7C56171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F3AB8A-7EDC-9E45-8408-31D20F2A4D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1685C-4C33-3148-88F5-FA29AE6EA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54016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3E9DE-BC11-534B-8BDD-7760674FC9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B9C6B7E-8506-9E41-B4B4-EE5FDD03142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8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31263E-9249-DB4C-B908-FCAE0CF51B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2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777695-92ED-A14F-A721-655490771D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D20DE3-4146-D944-9AB0-E2F60CC24A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15837B-53ED-9746-8329-F1532E4029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1685C-4C33-3148-88F5-FA29AE6EA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05226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1D57BF-DA72-374C-A21B-D956629CD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7C1D16-5D9C-F645-AE6C-F8E3B6B931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5B708C-86DE-F645-A088-E81A1E4EA6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11DEC8-BACF-554A-87A9-AA0F3384B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B88143-4F1F-FD4C-BF31-83DB543DF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1685C-4C33-3148-88F5-FA29AE6EA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08269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9C1293C-B051-9C49-84FE-5867D38F93E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2" y="365127"/>
            <a:ext cx="2628900" cy="581183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7CC032-F58A-014A-9A6A-99976483E8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2" y="365127"/>
            <a:ext cx="7734300" cy="581183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5DBDFE-0EC4-D94C-B496-FDEC695635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BBC52F-7A01-0C45-898F-EAC4C5CCD1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73AFAB-6FBC-6949-90E0-61A4F52F7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1685C-4C33-3148-88F5-FA29AE6EA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26357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6B88B6-E375-42F9-912F-FE013CB903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C9A0DB-6771-41B9-8EFA-5FA95C39FF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2B37AD-11C4-44B2-BE72-3BE90CFE7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42CDD9-72FA-4D37-94E7-4428580299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DDB0A-888B-469C-95C7-F248D335DD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83887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E8B90-5139-4AB8-9F98-DD894E6D09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5FFE26-003E-420C-8327-1E6B0D3DD5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rgbClr val="999999"/>
                </a:solidFill>
              </a:defRPr>
            </a:lvl1pPr>
            <a:lvl2pPr>
              <a:defRPr>
                <a:solidFill>
                  <a:srgbClr val="999999"/>
                </a:solidFill>
              </a:defRPr>
            </a:lvl2pPr>
            <a:lvl3pPr>
              <a:defRPr>
                <a:solidFill>
                  <a:srgbClr val="999999"/>
                </a:solidFill>
              </a:defRPr>
            </a:lvl3pPr>
            <a:lvl4pPr>
              <a:defRPr>
                <a:solidFill>
                  <a:srgbClr val="999999"/>
                </a:solidFill>
              </a:defRPr>
            </a:lvl4pPr>
            <a:lvl5pPr>
              <a:defRPr>
                <a:solidFill>
                  <a:srgbClr val="999999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5DDC4C-61CC-4EF2-BE63-0CFB13AC88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4217A2-B1A7-4E11-ABD8-85E836E869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DDB0A-888B-469C-95C7-F248D335DD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695940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89D-973B-4CE7-A434-FEEE55A56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1ABD11-5B31-47CD-A2F9-334D2E526F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F7E521-3378-4EFC-B636-E0C9A7A8C3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813F69-E4E1-497B-A83C-DF01980F96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DDB0A-888B-469C-95C7-F248D335DD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612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93E7DE-ED83-47F7-8CAC-E7A8B0938C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FA284C-46ED-453D-B207-E0D1412604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solidFill>
                  <a:srgbClr val="999999"/>
                </a:solidFill>
              </a:defRPr>
            </a:lvl1pPr>
            <a:lvl2pPr>
              <a:defRPr>
                <a:solidFill>
                  <a:srgbClr val="999999"/>
                </a:solidFill>
              </a:defRPr>
            </a:lvl2pPr>
            <a:lvl3pPr>
              <a:defRPr>
                <a:solidFill>
                  <a:srgbClr val="999999"/>
                </a:solidFill>
              </a:defRPr>
            </a:lvl3pPr>
            <a:lvl4pPr>
              <a:defRPr>
                <a:solidFill>
                  <a:srgbClr val="999999"/>
                </a:solidFill>
              </a:defRPr>
            </a:lvl4pPr>
            <a:lvl5pPr>
              <a:defRPr>
                <a:solidFill>
                  <a:srgbClr val="999999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4469CF-D890-4C39-86FB-9A8CD2555C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solidFill>
                  <a:srgbClr val="999999"/>
                </a:solidFill>
              </a:defRPr>
            </a:lvl1pPr>
            <a:lvl2pPr>
              <a:defRPr>
                <a:solidFill>
                  <a:srgbClr val="999999"/>
                </a:solidFill>
              </a:defRPr>
            </a:lvl2pPr>
            <a:lvl3pPr>
              <a:defRPr>
                <a:solidFill>
                  <a:srgbClr val="999999"/>
                </a:solidFill>
              </a:defRPr>
            </a:lvl3pPr>
            <a:lvl4pPr>
              <a:defRPr>
                <a:solidFill>
                  <a:srgbClr val="999999"/>
                </a:solidFill>
              </a:defRPr>
            </a:lvl4pPr>
            <a:lvl5pPr>
              <a:defRPr>
                <a:solidFill>
                  <a:srgbClr val="999999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DB18AA-BE79-4CBD-B843-BE7D46CDBB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E569DB-551C-4B64-97FB-F1705215D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DDB0A-888B-469C-95C7-F248D335DD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36023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93E7DE-ED83-47F7-8CAC-E7A8B0938C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FA284C-46ED-453D-B207-E0D1412604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9"/>
          </a:xfrm>
        </p:spPr>
        <p:txBody>
          <a:bodyPr/>
          <a:lstStyle>
            <a:lvl1pPr>
              <a:defRPr>
                <a:solidFill>
                  <a:srgbClr val="999999"/>
                </a:solidFill>
              </a:defRPr>
            </a:lvl1pPr>
            <a:lvl2pPr>
              <a:defRPr>
                <a:solidFill>
                  <a:srgbClr val="999999"/>
                </a:solidFill>
              </a:defRPr>
            </a:lvl2pPr>
            <a:lvl3pPr>
              <a:defRPr>
                <a:solidFill>
                  <a:srgbClr val="999999"/>
                </a:solidFill>
              </a:defRPr>
            </a:lvl3pPr>
            <a:lvl4pPr>
              <a:defRPr>
                <a:solidFill>
                  <a:srgbClr val="999999"/>
                </a:solidFill>
              </a:defRPr>
            </a:lvl4pPr>
            <a:lvl5pPr>
              <a:defRPr>
                <a:solidFill>
                  <a:srgbClr val="999999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4469CF-D890-4C39-86FB-9A8CD2555C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9"/>
          </a:xfrm>
        </p:spPr>
        <p:txBody>
          <a:bodyPr/>
          <a:lstStyle>
            <a:lvl1pPr>
              <a:defRPr>
                <a:solidFill>
                  <a:srgbClr val="999999"/>
                </a:solidFill>
              </a:defRPr>
            </a:lvl1pPr>
            <a:lvl2pPr>
              <a:defRPr>
                <a:solidFill>
                  <a:srgbClr val="999999"/>
                </a:solidFill>
              </a:defRPr>
            </a:lvl2pPr>
            <a:lvl3pPr>
              <a:defRPr>
                <a:solidFill>
                  <a:srgbClr val="999999"/>
                </a:solidFill>
              </a:defRPr>
            </a:lvl3pPr>
            <a:lvl4pPr>
              <a:defRPr>
                <a:solidFill>
                  <a:srgbClr val="999999"/>
                </a:solidFill>
              </a:defRPr>
            </a:lvl4pPr>
            <a:lvl5pPr>
              <a:defRPr>
                <a:solidFill>
                  <a:srgbClr val="999999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DB18AA-BE79-4CBD-B843-BE7D46CDBB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E569DB-551C-4B64-97FB-F1705215D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DDB0A-888B-469C-95C7-F248D335DD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22500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C4096-9071-47AB-9E96-696144CB8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EE673F-9161-4AA2-AF9B-4B234F0913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999999"/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37B662-819E-44D3-BF07-E9D72DCFD1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>
            <a:lvl1pPr>
              <a:defRPr>
                <a:solidFill>
                  <a:srgbClr val="999999"/>
                </a:solidFill>
              </a:defRPr>
            </a:lvl1pPr>
            <a:lvl2pPr>
              <a:defRPr>
                <a:solidFill>
                  <a:srgbClr val="999999"/>
                </a:solidFill>
              </a:defRPr>
            </a:lvl2pPr>
            <a:lvl3pPr>
              <a:defRPr>
                <a:solidFill>
                  <a:srgbClr val="999999"/>
                </a:solidFill>
              </a:defRPr>
            </a:lvl3pPr>
            <a:lvl4pPr>
              <a:defRPr>
                <a:solidFill>
                  <a:srgbClr val="999999"/>
                </a:solidFill>
              </a:defRPr>
            </a:lvl4pPr>
            <a:lvl5pPr>
              <a:defRPr>
                <a:solidFill>
                  <a:srgbClr val="999999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198E02E-29F6-4C71-AFB5-E681FDEB6DE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999999"/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1C6F5F4-1209-42BE-9FD5-A521AAB716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>
            <a:lvl1pPr>
              <a:defRPr>
                <a:solidFill>
                  <a:srgbClr val="999999"/>
                </a:solidFill>
              </a:defRPr>
            </a:lvl1pPr>
            <a:lvl2pPr>
              <a:defRPr>
                <a:solidFill>
                  <a:srgbClr val="999999"/>
                </a:solidFill>
              </a:defRPr>
            </a:lvl2pPr>
            <a:lvl3pPr>
              <a:defRPr>
                <a:solidFill>
                  <a:srgbClr val="999999"/>
                </a:solidFill>
              </a:defRPr>
            </a:lvl3pPr>
            <a:lvl4pPr>
              <a:defRPr>
                <a:solidFill>
                  <a:srgbClr val="999999"/>
                </a:solidFill>
              </a:defRPr>
            </a:lvl4pPr>
            <a:lvl5pPr>
              <a:defRPr>
                <a:solidFill>
                  <a:srgbClr val="999999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AE65A75-CA04-4D7F-A747-E505ED0CFA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35E19BE-9971-4EA7-9DF2-8BB8B934A9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DDB0A-888B-469C-95C7-F248D335DD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885919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88224A-4144-41ED-8870-F90476B4E1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DD20EA-2ADA-4EA6-884C-CA8F10BC1E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9A073F-7354-47D1-A423-75FB8E10B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DDB0A-888B-469C-95C7-F248D335DD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12794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D4F3C56-34EC-4DD4-BB68-5E633E3813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8817A6-823F-4929-9B74-0A801B4C8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DDB0A-888B-469C-95C7-F248D335DD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5440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0BE610-E192-487F-AA28-77CC3C676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A76639-A4BD-4A58-BCC2-FED738B1B6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0">
                <a:solidFill>
                  <a:srgbClr val="999999"/>
                </a:solidFill>
              </a:defRPr>
            </a:lvl1pPr>
            <a:lvl2pPr>
              <a:defRPr sz="2800">
                <a:solidFill>
                  <a:srgbClr val="999999"/>
                </a:solidFill>
              </a:defRPr>
            </a:lvl2pPr>
            <a:lvl3pPr>
              <a:defRPr sz="2400">
                <a:solidFill>
                  <a:srgbClr val="999999"/>
                </a:solidFill>
              </a:defRPr>
            </a:lvl3pPr>
            <a:lvl4pPr>
              <a:defRPr sz="2000">
                <a:solidFill>
                  <a:srgbClr val="999999"/>
                </a:solidFill>
              </a:defRPr>
            </a:lvl4pPr>
            <a:lvl5pPr>
              <a:defRPr sz="2000">
                <a:solidFill>
                  <a:srgbClr val="999999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3DD0AC-8C60-40A5-AFA1-15F48BE6B8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7C2F9B-22C1-47AE-B6CF-464AA40148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D316E5-5463-4E22-8E8E-19544B7BC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DDB0A-888B-469C-95C7-F248D335DD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75182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366B52-FB2E-4160-994A-EC36B25250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A361977-EB97-4FF6-A3CA-E1A71CCF88E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04F07B-20EA-470A-A58A-EC4F74F17C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9DFE03-A8B8-40BD-9300-0C3AD1AD5D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1D595C-EED6-4E5C-92AD-6D81FC66F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DDB0A-888B-469C-95C7-F248D335DD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88047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0519F6-F167-439F-AC6C-13C840B3A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623A69-72D6-492F-BD35-DC0D1ED16A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892D7F-4587-4EDE-99CB-4D6B58866E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778748-BA0B-444B-AFCF-E54F2F1C2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DDB0A-888B-469C-95C7-F248D335DD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666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9ED73D8-B814-443B-BD06-83D07BD72E4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365126"/>
            <a:ext cx="2628900" cy="5811839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A39232-2FA5-4519-B2BD-2A4B939E4F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6"/>
            <a:ext cx="7734300" cy="5811839"/>
          </a:xfrm>
        </p:spPr>
        <p:txBody>
          <a:bodyPr vert="eaVert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D87F2F-1503-4EE7-A2C8-031770B924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C2F407-24D3-44EB-AE9B-3C284B7E2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DDB0A-888B-469C-95C7-F248D335DD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55921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d slide">
  <p:cSld name="End slide"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318B956-25E6-3043-A0A6-140CF952AAAE}"/>
              </a:ext>
            </a:extLst>
          </p:cNvPr>
          <p:cNvSpPr/>
          <p:nvPr userDrawn="1"/>
        </p:nvSpPr>
        <p:spPr>
          <a:xfrm>
            <a:off x="4749211" y="6311617"/>
            <a:ext cx="2665228" cy="5463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18064B3-9F01-C44F-A886-6B9EA33D14D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5870" y="5489907"/>
            <a:ext cx="8003796" cy="109490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8A7CF80-393A-6A44-9F24-8E23908B9BB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20000"/>
          </a:blip>
          <a:srcRect b="1549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4458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7602FF-4B88-4683-AB56-4B4375083A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7F875D-0518-44BC-9951-1C37A1D07E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B6A04D-AC20-4314-8BE2-2487725457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B5AF6A-C493-404B-918F-7A77BB54BF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1150E4-B499-497C-810E-180DD35390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97F7CF-7906-4C1F-9CC2-9DCADDD514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8564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C4096-9071-47AB-9E96-696144CB8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EE673F-9161-4AA2-AF9B-4B234F0913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999999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37B662-819E-44D3-BF07-E9D72DCFD1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>
                <a:solidFill>
                  <a:srgbClr val="999999"/>
                </a:solidFill>
              </a:defRPr>
            </a:lvl1pPr>
            <a:lvl2pPr>
              <a:defRPr>
                <a:solidFill>
                  <a:srgbClr val="999999"/>
                </a:solidFill>
              </a:defRPr>
            </a:lvl2pPr>
            <a:lvl3pPr>
              <a:defRPr>
                <a:solidFill>
                  <a:srgbClr val="999999"/>
                </a:solidFill>
              </a:defRPr>
            </a:lvl3pPr>
            <a:lvl4pPr>
              <a:defRPr>
                <a:solidFill>
                  <a:srgbClr val="999999"/>
                </a:solidFill>
              </a:defRPr>
            </a:lvl4pPr>
            <a:lvl5pPr>
              <a:defRPr>
                <a:solidFill>
                  <a:srgbClr val="999999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198E02E-29F6-4C71-AFB5-E681FDEB6DE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999999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1C6F5F4-1209-42BE-9FD5-A521AAB716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>
                <a:solidFill>
                  <a:srgbClr val="999999"/>
                </a:solidFill>
              </a:defRPr>
            </a:lvl1pPr>
            <a:lvl2pPr>
              <a:defRPr>
                <a:solidFill>
                  <a:srgbClr val="999999"/>
                </a:solidFill>
              </a:defRPr>
            </a:lvl2pPr>
            <a:lvl3pPr>
              <a:defRPr>
                <a:solidFill>
                  <a:srgbClr val="999999"/>
                </a:solidFill>
              </a:defRPr>
            </a:lvl3pPr>
            <a:lvl4pPr>
              <a:defRPr>
                <a:solidFill>
                  <a:srgbClr val="999999"/>
                </a:solidFill>
              </a:defRPr>
            </a:lvl4pPr>
            <a:lvl5pPr>
              <a:defRPr>
                <a:solidFill>
                  <a:srgbClr val="999999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AE65A75-CA04-4D7F-A747-E505ED0CFA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35E19BE-9971-4EA7-9DF2-8BB8B934A9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DDB0A-888B-469C-95C7-F248D335DD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92530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3BACFA-223E-4353-BF5D-8AD273B88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36F4AB-E289-49A8-8AAB-4A6B76C6B4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366B68-2416-4C43-B6F9-D67085AF94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AEDCF9-E757-4190-A64D-6EFC15A431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52019E-4300-4B73-AB6B-1A4ADDA022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97F7CF-7906-4C1F-9CC2-9DCADDD514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11369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27810D-D5CB-4334-9156-AAA97F4C3C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530C4F-35A0-4BCA-B4C0-8D35E131B8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7FA1D6-FEA9-4888-A9CC-A6F696531A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9E88DC-2B73-440D-A002-F964C307F2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1FE0D1-E60C-4632-A9EC-AE5CC67292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97F7CF-7906-4C1F-9CC2-9DCADDD514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96030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CEF5B9-807A-487F-A6B0-9EF7479DC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C22FF1-F77E-4067-AAC2-5D7E45BC34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7A8116-57B7-4875-8C76-DFC8094B0A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B8B32C-AA4D-4F31-902A-9FA9C6D004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88712D-15CE-47FE-8D32-017A8005B9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1C04B4-8BC3-44C3-AF6D-9BD03B7D56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97F7CF-7906-4C1F-9CC2-9DCADDD514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4967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EC9A72-BBC0-4F53-B71F-659AB99780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4DFF78-C723-4B65-95E9-721AC38E61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CFB0ED-0A80-48BA-ADB2-E8D02EB538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1B94BB-3A9A-4F9B-80C7-7EDA546997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C5804AE-B05E-4D6C-8659-D06AA61C4FB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D160421-50F2-4067-9888-F4F4CD6A87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98249CA-7EC0-4547-A797-26E02F5D54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55C0E26-B2B0-4943-AB5A-8022B82498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97F7CF-7906-4C1F-9CC2-9DCADDD514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07015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24DDC-AC17-438C-B5AB-052892093D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7AC3DC8-ECD4-41B0-8E43-03C18BE2C2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25011B-A8AD-4870-92A2-29F8258F1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CAE4FE-75AC-42A8-AD79-BDA950ADF2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97F7CF-7906-4C1F-9CC2-9DCADDD514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8251015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CE41C3C-1E5F-41B5-ADB9-F7644125EC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1C7E496-4089-4773-8893-91DE9D3607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44A197-5A03-457E-85D1-E23DCF3F24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97F7CF-7906-4C1F-9CC2-9DCADDD514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15894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3832B3-845F-4026-A7D6-D2FE27B975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1E4780-A5EA-457E-AB90-869D5F103A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17629E-B80D-4E13-9F20-ABB2FB90D8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4A0C75-2F74-48E0-BB3B-9C307BCFCA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2F9C8F-FAFD-438C-BB30-C104CC1E1D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CADE2D-CB22-44E5-BD7C-1A66A7A1EB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97F7CF-7906-4C1F-9CC2-9DCADDD514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96650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96ADF1-D0FC-4D0C-83AB-C57DEA0B4D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1673E22-35C8-4EA7-A64C-13074912D6E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BA5922-DDB7-4A76-AEF1-3E3B9CED30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5E0FFC-56FE-4982-A512-12730E648E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9CB74A-4285-4FA4-8886-3B5961EB5D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85F2BC-DDD8-4582-A5CB-CB2F235B4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97F7CF-7906-4C1F-9CC2-9DCADDD514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1787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EDBD8A-9929-42D9-BB85-0672E5046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5B53C10-5917-4320-B8BE-76A01FCED0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E89756-728A-42DE-A774-78D6AC9370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E3705E-DF77-46B1-B708-A024A748F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D811D1-9DCB-488F-B332-2CB4B2F364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97F7CF-7906-4C1F-9CC2-9DCADDD514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843544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5E0D7C1-AB2D-4649-962A-5F00188A672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8D38D02-5476-449F-BA3B-DE703BE817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A9664F-002F-402B-96EC-271CC5FBC1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8BDBF0-FB13-430E-B3B3-88198431B9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12C37C-854E-47F4-85D1-54834A93C8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97F7CF-7906-4C1F-9CC2-9DCADDD514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4055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88224A-4144-41ED-8870-F90476B4E1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DD20EA-2ADA-4EA6-884C-CA8F10BC1E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9A073F-7354-47D1-A423-75FB8E10B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DDB0A-888B-469C-95C7-F248D335DD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533352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+ Title (Opt 01) Large Text">
  <p:cSld name="Content + Title (Opt 01) Large Text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>
            <a:spLocks noGrp="1"/>
          </p:cNvSpPr>
          <p:nvPr>
            <p:ph type="title"/>
          </p:nvPr>
        </p:nvSpPr>
        <p:spPr>
          <a:xfrm>
            <a:off x="521433" y="217467"/>
            <a:ext cx="10651200" cy="9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2200"/>
              <a:buFont typeface="Roboto"/>
              <a:buNone/>
              <a:defRPr b="0" i="0" u="none" strike="noStrike" cap="non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6"/>
          <p:cNvSpPr txBox="1">
            <a:spLocks noGrp="1"/>
          </p:cNvSpPr>
          <p:nvPr>
            <p:ph type="sldNum" idx="12"/>
          </p:nvPr>
        </p:nvSpPr>
        <p:spPr>
          <a:xfrm>
            <a:off x="11368667" y="0"/>
            <a:ext cx="731600" cy="36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74" name="Google Shape;74;p16"/>
          <p:cNvSpPr txBox="1">
            <a:spLocks noGrp="1"/>
          </p:cNvSpPr>
          <p:nvPr>
            <p:ph type="body" idx="1"/>
          </p:nvPr>
        </p:nvSpPr>
        <p:spPr>
          <a:xfrm>
            <a:off x="521433" y="1521867"/>
            <a:ext cx="9419600" cy="38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609585" marR="0" lvl="0" indent="-304792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None/>
              <a:defRPr sz="2667" b="0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L="1219170" marR="0" lvl="1" indent="-474121" algn="l" rtl="0">
              <a:lnSpc>
                <a:spcPct val="125000"/>
              </a:lnSpc>
              <a:spcBef>
                <a:spcPts val="1333"/>
              </a:spcBef>
              <a:spcAft>
                <a:spcPts val="0"/>
              </a:spcAft>
              <a:buSzPts val="2000"/>
              <a:buFont typeface="Arial"/>
              <a:buChar char="•"/>
              <a:defRPr sz="2667" b="0" i="0" u="none" strike="noStrike" cap="none">
                <a:latin typeface="Roboto"/>
                <a:ea typeface="Roboto"/>
                <a:cs typeface="Roboto"/>
                <a:sym typeface="Roboto"/>
              </a:defRPr>
            </a:lvl2pPr>
            <a:lvl3pPr marL="1828754" marR="0" lvl="2" indent="-474121" algn="l" rtl="0">
              <a:lnSpc>
                <a:spcPct val="125000"/>
              </a:lnSpc>
              <a:spcBef>
                <a:spcPts val="1333"/>
              </a:spcBef>
              <a:spcAft>
                <a:spcPts val="0"/>
              </a:spcAft>
              <a:buSzPts val="2000"/>
              <a:buFont typeface="Arial"/>
              <a:buChar char="•"/>
              <a:defRPr sz="2667" b="0" i="0" u="none" strike="noStrike" cap="none">
                <a:latin typeface="Roboto"/>
                <a:ea typeface="Roboto"/>
                <a:cs typeface="Roboto"/>
                <a:sym typeface="Roboto"/>
              </a:defRPr>
            </a:lvl3pPr>
            <a:lvl4pPr marL="2438339" marR="0" lvl="3" indent="-474121" algn="l" rtl="0">
              <a:lnSpc>
                <a:spcPct val="125000"/>
              </a:lnSpc>
              <a:spcBef>
                <a:spcPts val="1333"/>
              </a:spcBef>
              <a:spcAft>
                <a:spcPts val="0"/>
              </a:spcAft>
              <a:buSzPts val="2000"/>
              <a:buFont typeface="Arial"/>
              <a:buChar char="•"/>
              <a:defRPr sz="2667" b="0" i="0" u="none" strike="noStrike" cap="none">
                <a:latin typeface="Roboto"/>
                <a:ea typeface="Roboto"/>
                <a:cs typeface="Roboto"/>
                <a:sym typeface="Roboto"/>
              </a:defRPr>
            </a:lvl4pPr>
            <a:lvl5pPr marL="3047924" marR="0" lvl="4" indent="-474121" algn="l" rtl="0">
              <a:lnSpc>
                <a:spcPct val="125000"/>
              </a:lnSpc>
              <a:spcBef>
                <a:spcPts val="1333"/>
              </a:spcBef>
              <a:spcAft>
                <a:spcPts val="0"/>
              </a:spcAft>
              <a:buSzPts val="2000"/>
              <a:buFont typeface="Arial"/>
              <a:buChar char="•"/>
              <a:defRPr sz="2667" b="0" i="0" u="none" strike="noStrike" cap="none">
                <a:latin typeface="Roboto"/>
                <a:ea typeface="Roboto"/>
                <a:cs typeface="Roboto"/>
                <a:sym typeface="Roboto"/>
              </a:defRPr>
            </a:lvl5pPr>
            <a:lvl6pPr marL="3657509" marR="0" lvl="5" indent="-474121" algn="l" rtl="0">
              <a:lnSpc>
                <a:spcPct val="125000"/>
              </a:lnSpc>
              <a:spcBef>
                <a:spcPts val="1333"/>
              </a:spcBef>
              <a:spcAft>
                <a:spcPts val="0"/>
              </a:spcAft>
              <a:buSzPts val="2000"/>
              <a:buFont typeface="Roboto"/>
              <a:buChar char="•"/>
              <a:defRPr sz="2667" b="0" i="0" u="none" strike="noStrike" cap="none">
                <a:latin typeface="Roboto"/>
                <a:ea typeface="Roboto"/>
                <a:cs typeface="Roboto"/>
                <a:sym typeface="Roboto"/>
              </a:defRPr>
            </a:lvl6pPr>
            <a:lvl7pPr marL="4267093" marR="0" lvl="6" indent="-474121" algn="l" rtl="0">
              <a:lnSpc>
                <a:spcPct val="125000"/>
              </a:lnSpc>
              <a:spcBef>
                <a:spcPts val="1333"/>
              </a:spcBef>
              <a:spcAft>
                <a:spcPts val="0"/>
              </a:spcAft>
              <a:buSzPts val="2000"/>
              <a:buFont typeface="Roboto"/>
              <a:buChar char="•"/>
              <a:defRPr sz="2667" b="0" i="0" u="none" strike="noStrike" cap="none">
                <a:latin typeface="Roboto"/>
                <a:ea typeface="Roboto"/>
                <a:cs typeface="Roboto"/>
                <a:sym typeface="Roboto"/>
              </a:defRPr>
            </a:lvl7pPr>
            <a:lvl8pPr marL="4876678" marR="0" lvl="7" indent="-474121" algn="l" rtl="0">
              <a:lnSpc>
                <a:spcPct val="125000"/>
              </a:lnSpc>
              <a:spcBef>
                <a:spcPts val="1333"/>
              </a:spcBef>
              <a:spcAft>
                <a:spcPts val="0"/>
              </a:spcAft>
              <a:buSzPts val="2000"/>
              <a:buFont typeface="Roboto"/>
              <a:buChar char="•"/>
              <a:defRPr sz="2667" b="0" i="0" u="none" strike="noStrike" cap="none">
                <a:latin typeface="Roboto"/>
                <a:ea typeface="Roboto"/>
                <a:cs typeface="Roboto"/>
                <a:sym typeface="Roboto"/>
              </a:defRPr>
            </a:lvl8pPr>
            <a:lvl9pPr marL="5486263" marR="0" lvl="8" indent="-474121" algn="l" rtl="0">
              <a:lnSpc>
                <a:spcPct val="125000"/>
              </a:lnSpc>
              <a:spcBef>
                <a:spcPts val="1333"/>
              </a:spcBef>
              <a:spcAft>
                <a:spcPts val="1333"/>
              </a:spcAft>
              <a:buSzPts val="2000"/>
              <a:buFont typeface="Roboto"/>
              <a:buChar char="•"/>
              <a:defRPr sz="2667" b="0" i="0" u="none" strike="noStrike" cap="none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25882466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Blue" userDrawn="1">
  <p:cSld name="Section Header Blue">
    <p:bg>
      <p:bgPr>
        <a:solidFill>
          <a:srgbClr val="4285F4"/>
        </a:solidFill>
        <a:effectLst/>
      </p:bgPr>
    </p:bg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86"/>
          <p:cNvSpPr txBox="1"/>
          <p:nvPr/>
        </p:nvSpPr>
        <p:spPr>
          <a:xfrm>
            <a:off x="10579600" y="291700"/>
            <a:ext cx="1612400" cy="4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58" name="Google Shape;658;p86"/>
          <p:cNvSpPr/>
          <p:nvPr/>
        </p:nvSpPr>
        <p:spPr>
          <a:xfrm rot="10800000">
            <a:off x="4351667" y="0"/>
            <a:ext cx="7840400" cy="3993200"/>
          </a:xfrm>
          <a:prstGeom prst="rtTriangle">
            <a:avLst/>
          </a:prstGeom>
          <a:solidFill>
            <a:srgbClr val="3367D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63" name="Google Shape;663;p86"/>
          <p:cNvSpPr txBox="1">
            <a:spLocks noGrp="1"/>
          </p:cNvSpPr>
          <p:nvPr>
            <p:ph type="sldNum" idx="12"/>
          </p:nvPr>
        </p:nvSpPr>
        <p:spPr>
          <a:xfrm>
            <a:off x="11351000" y="6426555"/>
            <a:ext cx="731600" cy="40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600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buNone/>
              <a:defRPr sz="1600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buNone/>
              <a:defRPr sz="1600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buNone/>
              <a:defRPr sz="1600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buNone/>
              <a:defRPr sz="1600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buNone/>
              <a:defRPr sz="1600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buNone/>
              <a:defRPr sz="1600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buNone/>
              <a:defRPr sz="1600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buNone/>
              <a:defRPr sz="1600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634795387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7602FF-4B88-4683-AB56-4B4375083A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7F875D-0518-44BC-9951-1C37A1D07E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B6A04D-AC20-4314-8BE2-2487725457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B5AF6A-C493-404B-918F-7A77BB54BF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1150E4-B499-497C-810E-180DD35390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97F7CF-7906-4C1F-9CC2-9DCADDD514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613895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3BACFA-223E-4353-BF5D-8AD273B88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36F4AB-E289-49A8-8AAB-4A6B76C6B4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366B68-2416-4C43-B6F9-D67085AF94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AEDCF9-E757-4190-A64D-6EFC15A431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52019E-4300-4B73-AB6B-1A4ADDA022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97F7CF-7906-4C1F-9CC2-9DCADDD514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959219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27810D-D5CB-4334-9156-AAA97F4C3C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530C4F-35A0-4BCA-B4C0-8D35E131B8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7FA1D6-FEA9-4888-A9CC-A6F696531A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9E88DC-2B73-440D-A002-F964C307F2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1FE0D1-E60C-4632-A9EC-AE5CC67292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97F7CF-7906-4C1F-9CC2-9DCADDD514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616129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CEF5B9-807A-487F-A6B0-9EF7479DC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C22FF1-F77E-4067-AAC2-5D7E45BC34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7A8116-57B7-4875-8C76-DFC8094B0A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B8B32C-AA4D-4F31-902A-9FA9C6D004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88712D-15CE-47FE-8D32-017A8005B9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1C04B4-8BC3-44C3-AF6D-9BD03B7D56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97F7CF-7906-4C1F-9CC2-9DCADDD514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518362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EC9A72-BBC0-4F53-B71F-659AB99780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4DFF78-C723-4B65-95E9-721AC38E61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CFB0ED-0A80-48BA-ADB2-E8D02EB538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1B94BB-3A9A-4F9B-80C7-7EDA546997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C5804AE-B05E-4D6C-8659-D06AA61C4FB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D160421-50F2-4067-9888-F4F4CD6A87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98249CA-7EC0-4547-A797-26E02F5D54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55C0E26-B2B0-4943-AB5A-8022B82498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97F7CF-7906-4C1F-9CC2-9DCADDD514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030834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24DDC-AC17-438C-B5AB-052892093D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7AC3DC8-ECD4-41B0-8E43-03C18BE2C2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25011B-A8AD-4870-92A2-29F8258F1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CAE4FE-75AC-42A8-AD79-BDA950ADF2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97F7CF-7906-4C1F-9CC2-9DCADDD514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799792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CE41C3C-1E5F-41B5-ADB9-F7644125EC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1C7E496-4089-4773-8893-91DE9D3607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44A197-5A03-457E-85D1-E23DCF3F24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97F7CF-7906-4C1F-9CC2-9DCADDD514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197056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3832B3-845F-4026-A7D6-D2FE27B975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1E4780-A5EA-457E-AB90-869D5F103A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17629E-B80D-4E13-9F20-ABB2FB90D8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4A0C75-2F74-48E0-BB3B-9C307BCFCA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2F9C8F-FAFD-438C-BB30-C104CC1E1D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CADE2D-CB22-44E5-BD7C-1A66A7A1EB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97F7CF-7906-4C1F-9CC2-9DCADDD514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9618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D4F3C56-34EC-4DD4-BB68-5E633E3813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8817A6-823F-4929-9B74-0A801B4C8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DDB0A-888B-469C-95C7-F248D335DD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338572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96ADF1-D0FC-4D0C-83AB-C57DEA0B4D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1673E22-35C8-4EA7-A64C-13074912D6E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BA5922-DDB7-4A76-AEF1-3E3B9CED30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5E0FFC-56FE-4982-A512-12730E648E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9CB74A-4285-4FA4-8886-3B5961EB5D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85F2BC-DDD8-4582-A5CB-CB2F235B4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97F7CF-7906-4C1F-9CC2-9DCADDD514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415932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EDBD8A-9929-42D9-BB85-0672E5046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5B53C10-5917-4320-B8BE-76A01FCED0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E89756-728A-42DE-A774-78D6AC9370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E3705E-DF77-46B1-B708-A024A748F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D811D1-9DCB-488F-B332-2CB4B2F364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97F7CF-7906-4C1F-9CC2-9DCADDD514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720072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5E0D7C1-AB2D-4649-962A-5F00188A672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8D38D02-5476-449F-BA3B-DE703BE817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A9664F-002F-402B-96EC-271CC5FBC1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8BDBF0-FB13-430E-B3B3-88198431B9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12C37C-854E-47F4-85D1-54834A93C8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97F7CF-7906-4C1F-9CC2-9DCADDD514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282397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+ Title (Opt 01) Large Text">
  <p:cSld name="Content + Title (Opt 01) Large Text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>
            <a:spLocks noGrp="1"/>
          </p:cNvSpPr>
          <p:nvPr>
            <p:ph type="title"/>
          </p:nvPr>
        </p:nvSpPr>
        <p:spPr>
          <a:xfrm>
            <a:off x="521433" y="217467"/>
            <a:ext cx="10651200" cy="9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2200"/>
              <a:buFont typeface="Roboto"/>
              <a:buNone/>
              <a:defRPr b="0" i="0" u="none" strike="noStrike" cap="non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6"/>
          <p:cNvSpPr txBox="1">
            <a:spLocks noGrp="1"/>
          </p:cNvSpPr>
          <p:nvPr>
            <p:ph type="sldNum" idx="12"/>
          </p:nvPr>
        </p:nvSpPr>
        <p:spPr>
          <a:xfrm>
            <a:off x="11368667" y="0"/>
            <a:ext cx="731600" cy="36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74" name="Google Shape;74;p16"/>
          <p:cNvSpPr txBox="1">
            <a:spLocks noGrp="1"/>
          </p:cNvSpPr>
          <p:nvPr>
            <p:ph type="body" idx="1"/>
          </p:nvPr>
        </p:nvSpPr>
        <p:spPr>
          <a:xfrm>
            <a:off x="521433" y="1521867"/>
            <a:ext cx="9419600" cy="38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609585" marR="0" lvl="0" indent="-304792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None/>
              <a:defRPr sz="2667" b="0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L="1219170" marR="0" lvl="1" indent="-474121" algn="l" rtl="0">
              <a:lnSpc>
                <a:spcPct val="125000"/>
              </a:lnSpc>
              <a:spcBef>
                <a:spcPts val="1333"/>
              </a:spcBef>
              <a:spcAft>
                <a:spcPts val="0"/>
              </a:spcAft>
              <a:buSzPts val="2000"/>
              <a:buFont typeface="Arial"/>
              <a:buChar char="•"/>
              <a:defRPr sz="2667" b="0" i="0" u="none" strike="noStrike" cap="none">
                <a:latin typeface="Roboto"/>
                <a:ea typeface="Roboto"/>
                <a:cs typeface="Roboto"/>
                <a:sym typeface="Roboto"/>
              </a:defRPr>
            </a:lvl2pPr>
            <a:lvl3pPr marL="1828754" marR="0" lvl="2" indent="-474121" algn="l" rtl="0">
              <a:lnSpc>
                <a:spcPct val="125000"/>
              </a:lnSpc>
              <a:spcBef>
                <a:spcPts val="1333"/>
              </a:spcBef>
              <a:spcAft>
                <a:spcPts val="0"/>
              </a:spcAft>
              <a:buSzPts val="2000"/>
              <a:buFont typeface="Arial"/>
              <a:buChar char="•"/>
              <a:defRPr sz="2667" b="0" i="0" u="none" strike="noStrike" cap="none">
                <a:latin typeface="Roboto"/>
                <a:ea typeface="Roboto"/>
                <a:cs typeface="Roboto"/>
                <a:sym typeface="Roboto"/>
              </a:defRPr>
            </a:lvl3pPr>
            <a:lvl4pPr marL="2438339" marR="0" lvl="3" indent="-474121" algn="l" rtl="0">
              <a:lnSpc>
                <a:spcPct val="125000"/>
              </a:lnSpc>
              <a:spcBef>
                <a:spcPts val="1333"/>
              </a:spcBef>
              <a:spcAft>
                <a:spcPts val="0"/>
              </a:spcAft>
              <a:buSzPts val="2000"/>
              <a:buFont typeface="Arial"/>
              <a:buChar char="•"/>
              <a:defRPr sz="2667" b="0" i="0" u="none" strike="noStrike" cap="none">
                <a:latin typeface="Roboto"/>
                <a:ea typeface="Roboto"/>
                <a:cs typeface="Roboto"/>
                <a:sym typeface="Roboto"/>
              </a:defRPr>
            </a:lvl4pPr>
            <a:lvl5pPr marL="3047924" marR="0" lvl="4" indent="-474121" algn="l" rtl="0">
              <a:lnSpc>
                <a:spcPct val="125000"/>
              </a:lnSpc>
              <a:spcBef>
                <a:spcPts val="1333"/>
              </a:spcBef>
              <a:spcAft>
                <a:spcPts val="0"/>
              </a:spcAft>
              <a:buSzPts val="2000"/>
              <a:buFont typeface="Arial"/>
              <a:buChar char="•"/>
              <a:defRPr sz="2667" b="0" i="0" u="none" strike="noStrike" cap="none">
                <a:latin typeface="Roboto"/>
                <a:ea typeface="Roboto"/>
                <a:cs typeface="Roboto"/>
                <a:sym typeface="Roboto"/>
              </a:defRPr>
            </a:lvl5pPr>
            <a:lvl6pPr marL="3657509" marR="0" lvl="5" indent="-474121" algn="l" rtl="0">
              <a:lnSpc>
                <a:spcPct val="125000"/>
              </a:lnSpc>
              <a:spcBef>
                <a:spcPts val="1333"/>
              </a:spcBef>
              <a:spcAft>
                <a:spcPts val="0"/>
              </a:spcAft>
              <a:buSzPts val="2000"/>
              <a:buFont typeface="Roboto"/>
              <a:buChar char="•"/>
              <a:defRPr sz="2667" b="0" i="0" u="none" strike="noStrike" cap="none">
                <a:latin typeface="Roboto"/>
                <a:ea typeface="Roboto"/>
                <a:cs typeface="Roboto"/>
                <a:sym typeface="Roboto"/>
              </a:defRPr>
            </a:lvl6pPr>
            <a:lvl7pPr marL="4267093" marR="0" lvl="6" indent="-474121" algn="l" rtl="0">
              <a:lnSpc>
                <a:spcPct val="125000"/>
              </a:lnSpc>
              <a:spcBef>
                <a:spcPts val="1333"/>
              </a:spcBef>
              <a:spcAft>
                <a:spcPts val="0"/>
              </a:spcAft>
              <a:buSzPts val="2000"/>
              <a:buFont typeface="Roboto"/>
              <a:buChar char="•"/>
              <a:defRPr sz="2667" b="0" i="0" u="none" strike="noStrike" cap="none">
                <a:latin typeface="Roboto"/>
                <a:ea typeface="Roboto"/>
                <a:cs typeface="Roboto"/>
                <a:sym typeface="Roboto"/>
              </a:defRPr>
            </a:lvl7pPr>
            <a:lvl8pPr marL="4876678" marR="0" lvl="7" indent="-474121" algn="l" rtl="0">
              <a:lnSpc>
                <a:spcPct val="125000"/>
              </a:lnSpc>
              <a:spcBef>
                <a:spcPts val="1333"/>
              </a:spcBef>
              <a:spcAft>
                <a:spcPts val="0"/>
              </a:spcAft>
              <a:buSzPts val="2000"/>
              <a:buFont typeface="Roboto"/>
              <a:buChar char="•"/>
              <a:defRPr sz="2667" b="0" i="0" u="none" strike="noStrike" cap="none">
                <a:latin typeface="Roboto"/>
                <a:ea typeface="Roboto"/>
                <a:cs typeface="Roboto"/>
                <a:sym typeface="Roboto"/>
              </a:defRPr>
            </a:lvl8pPr>
            <a:lvl9pPr marL="5486263" marR="0" lvl="8" indent="-474121" algn="l" rtl="0">
              <a:lnSpc>
                <a:spcPct val="125000"/>
              </a:lnSpc>
              <a:spcBef>
                <a:spcPts val="1333"/>
              </a:spcBef>
              <a:spcAft>
                <a:spcPts val="1333"/>
              </a:spcAft>
              <a:buSzPts val="2000"/>
              <a:buFont typeface="Roboto"/>
              <a:buChar char="•"/>
              <a:defRPr sz="2667" b="0" i="0" u="none" strike="noStrike" cap="none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0887270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8C36D-D403-054B-9AA0-F992B61D36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FE5EBA-478A-9D4B-B582-630E86993D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936A87-5EE6-024F-B38C-18F4B60B28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478971-73C1-4A4C-A407-3DB28D5BAB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30EB58-C044-2A46-AE0D-4D933A5BEA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1685C-4C33-3148-88F5-FA29AE6EA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233618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3A89B0-8074-654C-AB82-4D30D6462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1F00E5-8AC3-734F-B77E-2570E4E4F7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2A1274-BFB4-CA4F-AD4E-DCA9BA8AF7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E2035E-AA35-AF43-934E-F8B2E329B6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4B36F3-CFD1-854C-BDE8-7A0A8E9D9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1685C-4C33-3148-88F5-FA29AE6EA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791632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57391-3B21-FB44-92F4-781A543734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1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F9C959-06A5-1842-B669-0D039705C1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D3BB29-0920-0F4F-8695-54A2501D54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06E8A0-0D8F-4E42-A4DE-00FD971072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D35B71-EDCF-B747-86EC-652FCD2AB0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1685C-4C33-3148-88F5-FA29AE6EA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986045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B4191A-F6D1-AB46-A803-FBFB5F812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1807D7-9C00-B74C-A196-3A697D1E8C1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52C826-5124-4948-BDF1-F570B6BFC5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608303-EC90-AF4F-81F3-27E437A0D8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093647-9467-9F46-94DD-4083F5DD76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CC6B5E-4B74-FF46-A7B3-EFB327EBA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1685C-4C33-3148-88F5-FA29AE6EA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1354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CFD25-CACB-754A-A831-2AED33F28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6CE946-5537-8B41-9341-D704519AC9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A040415-22BC-0D4F-B146-6005E91CB1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4EF07C3-D815-B34B-81DC-5C23E497B0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036BAAF-0FC0-3F45-AC21-D000BA34FBD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2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8D677AE-5BC4-724E-8E8E-E9297D15A7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2D4AA2-F99A-F246-B4C7-65817EE4CF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3B5006-7810-F040-AA7E-92A0DB58DD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1685C-4C33-3148-88F5-FA29AE6EA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81766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CF74F-7B09-9F42-BDFD-33A21AD169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0B91E2A-55BA-8A47-9BF7-92C05AB853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E31D9B-8EC0-724B-9EE3-4FCD17BD1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DE6EED-2BD2-6442-AA74-DF019202DC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1685C-4C33-3148-88F5-FA29AE6EA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0609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0BE610-E192-487F-AA28-77CC3C676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A76639-A4BD-4A58-BCC2-FED738B1B6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>
                <a:solidFill>
                  <a:srgbClr val="999999"/>
                </a:solidFill>
              </a:defRPr>
            </a:lvl1pPr>
            <a:lvl2pPr>
              <a:defRPr sz="2800">
                <a:solidFill>
                  <a:srgbClr val="999999"/>
                </a:solidFill>
              </a:defRPr>
            </a:lvl2pPr>
            <a:lvl3pPr>
              <a:defRPr sz="2400">
                <a:solidFill>
                  <a:srgbClr val="999999"/>
                </a:solidFill>
              </a:defRPr>
            </a:lvl3pPr>
            <a:lvl4pPr>
              <a:defRPr sz="2000">
                <a:solidFill>
                  <a:srgbClr val="999999"/>
                </a:solidFill>
              </a:defRPr>
            </a:lvl4pPr>
            <a:lvl5pPr>
              <a:defRPr sz="2000">
                <a:solidFill>
                  <a:srgbClr val="999999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3DD0AC-8C60-40A5-AFA1-15F48BE6B8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7C2F9B-22C1-47AE-B6CF-464AA40148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D316E5-5463-4E22-8E8E-19544B7BC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DDB0A-888B-469C-95C7-F248D335DD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299172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6015198-55E6-3148-97DE-06A0150AEE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E7D4F30-7F3C-B949-A7AD-2B60C00463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55212B-94D8-5D47-B5C8-A85C8E4FA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1685C-4C33-3148-88F5-FA29AE6EA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71250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904772-9482-B948-A872-7C6B7AA515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1B8BB6-BE4B-0143-B00C-649BB6E122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8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DD4BE3-2065-5048-A7BF-DFCF1DCC92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2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798413-EC0B-F74E-A460-29D6E0F881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3683B0-8F82-2D48-81BD-FEF7C56171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F3AB8A-7EDC-9E45-8408-31D20F2A4D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1685C-4C33-3148-88F5-FA29AE6EA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195689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3E9DE-BC11-534B-8BDD-7760674FC9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B9C6B7E-8506-9E41-B4B4-EE5FDD03142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8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31263E-9249-DB4C-B908-FCAE0CF51B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2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777695-92ED-A14F-A721-655490771D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D20DE3-4146-D944-9AB0-E2F60CC24A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15837B-53ED-9746-8329-F1532E4029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1685C-4C33-3148-88F5-FA29AE6EA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508268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1D57BF-DA72-374C-A21B-D956629CD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7C1D16-5D9C-F645-AE6C-F8E3B6B931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5B708C-86DE-F645-A088-E81A1E4EA6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11DEC8-BACF-554A-87A9-AA0F3384B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B88143-4F1F-FD4C-BF31-83DB543DF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1685C-4C33-3148-88F5-FA29AE6EA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140039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9C1293C-B051-9C49-84FE-5867D38F93E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2" y="365127"/>
            <a:ext cx="2628900" cy="581183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7CC032-F58A-014A-9A6A-99976483E8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2" y="365127"/>
            <a:ext cx="7734300" cy="581183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5DBDFE-0EC4-D94C-B496-FDEC695635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BBC52F-7A01-0C45-898F-EAC4C5CCD1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73AFAB-6FBC-6949-90E0-61A4F52F7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1685C-4C33-3148-88F5-FA29AE6EA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059544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Blue" userDrawn="1">
  <p:cSld name="Section Header Blue">
    <p:bg>
      <p:bgPr>
        <a:solidFill>
          <a:srgbClr val="4285F4"/>
        </a:solidFill>
        <a:effectLst/>
      </p:bgPr>
    </p:bg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86"/>
          <p:cNvSpPr txBox="1"/>
          <p:nvPr/>
        </p:nvSpPr>
        <p:spPr>
          <a:xfrm>
            <a:off x="10579600" y="291700"/>
            <a:ext cx="1612400" cy="4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58" name="Google Shape;658;p86"/>
          <p:cNvSpPr/>
          <p:nvPr/>
        </p:nvSpPr>
        <p:spPr>
          <a:xfrm rot="10800000">
            <a:off x="4351667" y="0"/>
            <a:ext cx="7840400" cy="3993200"/>
          </a:xfrm>
          <a:prstGeom prst="rtTriangle">
            <a:avLst/>
          </a:prstGeom>
          <a:solidFill>
            <a:srgbClr val="3367D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63" name="Google Shape;663;p86"/>
          <p:cNvSpPr txBox="1">
            <a:spLocks noGrp="1"/>
          </p:cNvSpPr>
          <p:nvPr>
            <p:ph type="sldNum" idx="12"/>
          </p:nvPr>
        </p:nvSpPr>
        <p:spPr>
          <a:xfrm>
            <a:off x="11351000" y="6426555"/>
            <a:ext cx="731600" cy="40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600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buNone/>
              <a:defRPr sz="1600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buNone/>
              <a:defRPr sz="1600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buNone/>
              <a:defRPr sz="1600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buNone/>
              <a:defRPr sz="1600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buNone/>
              <a:defRPr sz="1600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buNone/>
              <a:defRPr sz="1600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buNone/>
              <a:defRPr sz="1600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buNone/>
              <a:defRPr sz="1600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2309985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366B52-FB2E-4160-994A-EC36B25250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A361977-EB97-4FF6-A3CA-E1A71CCF88E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04F07B-20EA-470A-A58A-EC4F74F17C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9DFE03-A8B8-40BD-9300-0C3AD1AD5D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1D595C-EED6-4E5C-92AD-6D81FC66F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DDB0A-888B-469C-95C7-F248D335DD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573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14" Type="http://schemas.openxmlformats.org/officeDocument/2006/relationships/image" Target="../media/image1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0.xml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8.xml"/><Relationship Id="rId13" Type="http://schemas.openxmlformats.org/officeDocument/2006/relationships/slideLayout" Target="../slideLayouts/slideLayout73.xml"/><Relationship Id="rId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7.xml"/><Relationship Id="rId12" Type="http://schemas.openxmlformats.org/officeDocument/2006/relationships/slideLayout" Target="../slideLayouts/slideLayout72.xml"/><Relationship Id="rId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6.xml"/><Relationship Id="rId11" Type="http://schemas.openxmlformats.org/officeDocument/2006/relationships/slideLayout" Target="../slideLayouts/slideLayout71.xml"/><Relationship Id="rId5" Type="http://schemas.openxmlformats.org/officeDocument/2006/relationships/slideLayout" Target="../slideLayouts/slideLayout65.xml"/><Relationship Id="rId10" Type="http://schemas.openxmlformats.org/officeDocument/2006/relationships/slideLayout" Target="../slideLayouts/slideLayout70.xml"/><Relationship Id="rId4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9.xml"/><Relationship Id="rId14" Type="http://schemas.openxmlformats.org/officeDocument/2006/relationships/theme" Target="../theme/theme6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1.xml"/><Relationship Id="rId13" Type="http://schemas.openxmlformats.org/officeDocument/2006/relationships/theme" Target="../theme/theme7.xml"/><Relationship Id="rId3" Type="http://schemas.openxmlformats.org/officeDocument/2006/relationships/slideLayout" Target="../slideLayouts/slideLayout76.xml"/><Relationship Id="rId7" Type="http://schemas.openxmlformats.org/officeDocument/2006/relationships/slideLayout" Target="../slideLayouts/slideLayout80.xml"/><Relationship Id="rId12" Type="http://schemas.openxmlformats.org/officeDocument/2006/relationships/slideLayout" Target="../slideLayouts/slideLayout85.xml"/><Relationship Id="rId2" Type="http://schemas.openxmlformats.org/officeDocument/2006/relationships/slideLayout" Target="../slideLayouts/slideLayout75.xml"/><Relationship Id="rId1" Type="http://schemas.openxmlformats.org/officeDocument/2006/relationships/slideLayout" Target="../slideLayouts/slideLayout74.xml"/><Relationship Id="rId6" Type="http://schemas.openxmlformats.org/officeDocument/2006/relationships/slideLayout" Target="../slideLayouts/slideLayout79.xml"/><Relationship Id="rId11" Type="http://schemas.openxmlformats.org/officeDocument/2006/relationships/slideLayout" Target="../slideLayouts/slideLayout84.xml"/><Relationship Id="rId5" Type="http://schemas.openxmlformats.org/officeDocument/2006/relationships/slideLayout" Target="../slideLayouts/slideLayout78.xml"/><Relationship Id="rId10" Type="http://schemas.openxmlformats.org/officeDocument/2006/relationships/slideLayout" Target="../slideLayouts/slideLayout83.xml"/><Relationship Id="rId4" Type="http://schemas.openxmlformats.org/officeDocument/2006/relationships/slideLayout" Target="../slideLayouts/slideLayout77.xml"/><Relationship Id="rId9" Type="http://schemas.openxmlformats.org/officeDocument/2006/relationships/slideLayout" Target="../slideLayouts/slideLayout8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A6D5883-4236-4859-B774-DBD353087E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6350"/>
            <a:ext cx="12192000" cy="1325563"/>
          </a:xfrm>
          <a:prstGeom prst="rect">
            <a:avLst/>
          </a:prstGeom>
        </p:spPr>
        <p:txBody>
          <a:bodyPr vert="horz" lIns="36576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75B7B5-AD28-4C1F-824E-406E5D4B86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EFFD6C-4DF0-49EE-85D0-AA57B45F0A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484010"/>
            <a:ext cx="33181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1BFE1E-BF66-4FEA-A5E0-AB0373BC2C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8800" y="6484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99999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D0DDB0A-888B-469C-95C7-F248D335DDDC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98D66BD-F0D3-4A66-B9E5-65378774BAC2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1884" y="6427602"/>
            <a:ext cx="2148232" cy="293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6197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738" r:id="rId12"/>
    <p:sldLayoutId id="2147483811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rgbClr val="999999"/>
          </a:solidFill>
          <a:latin typeface="Arial" panose="020B0604020202020204" pitchFamily="34" charset="0"/>
          <a:ea typeface="Roboto" panose="020B0604020202020204" charset="0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999999"/>
          </a:solidFill>
          <a:latin typeface="Arial" panose="020B0604020202020204" pitchFamily="34" charset="0"/>
          <a:ea typeface="Roboto" panose="020B0604020202020204" charset="0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999999"/>
          </a:solidFill>
          <a:latin typeface="Arial" panose="020B0604020202020204" pitchFamily="34" charset="0"/>
          <a:ea typeface="Roboto" panose="020B0604020202020204" charset="0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999999"/>
          </a:solidFill>
          <a:latin typeface="Arial" panose="020B0604020202020204" pitchFamily="34" charset="0"/>
          <a:ea typeface="Roboto" panose="020B0604020202020204" charset="0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999999"/>
          </a:solidFill>
          <a:latin typeface="Arial" panose="020B0604020202020204" pitchFamily="34" charset="0"/>
          <a:ea typeface="Roboto" panose="020B0604020202020204" charset="0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999999"/>
          </a:solidFill>
          <a:latin typeface="Arial" panose="020B0604020202020204" pitchFamily="34" charset="0"/>
          <a:ea typeface="Roboto" panose="020B0604020202020204" charset="0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FE5418-7CA0-44CC-A199-7113735A98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9E06A8-A18A-4534-BE58-C0D68B944C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57B2A0-F074-4829-ADA3-2F68E52F3F4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9EFBFE-374C-43ED-975B-68C4CBABC6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06100F-4F9A-414A-893E-72F974C234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97F7CF-7906-4C1F-9CC2-9DCADDD514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627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741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50E066D-EC9A-7443-B753-A9A639E59B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E903E-1035-6443-9D5E-323124FFC9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8AC6D9-532F-DC43-87AE-724AF237DF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8F6226-CF1E-194B-AE52-E35B715846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F68885-F716-7E41-8CFB-DE38A1FE79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E61685C-4C33-3148-88F5-FA29AE6EA00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0603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3" r:id="rId1"/>
    <p:sldLayoutId id="2147483744" r:id="rId2"/>
    <p:sldLayoutId id="2147483745" r:id="rId3"/>
    <p:sldLayoutId id="2147483746" r:id="rId4"/>
    <p:sldLayoutId id="2147483747" r:id="rId5"/>
    <p:sldLayoutId id="2147483748" r:id="rId6"/>
    <p:sldLayoutId id="2147483749" r:id="rId7"/>
    <p:sldLayoutId id="2147483750" r:id="rId8"/>
    <p:sldLayoutId id="2147483751" r:id="rId9"/>
    <p:sldLayoutId id="2147483752" r:id="rId10"/>
    <p:sldLayoutId id="2147483753" r:id="rId11"/>
  </p:sldLayoutIdLst>
  <p:hf hdr="0" ftr="0" dt="0"/>
  <p:txStyles>
    <p:titleStyle>
      <a:lvl1pPr algn="l" defTabSz="914354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589" indent="-228589" algn="l" defTabSz="91435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76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294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120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298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474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A6D5883-4236-4859-B774-DBD353087E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6350"/>
            <a:ext cx="12192000" cy="1325563"/>
          </a:xfrm>
          <a:prstGeom prst="rect">
            <a:avLst/>
          </a:prstGeom>
        </p:spPr>
        <p:txBody>
          <a:bodyPr vert="horz" lIns="36576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75B7B5-AD28-4C1F-824E-406E5D4B86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EFFD6C-4DF0-49EE-85D0-AA57B45F0A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" y="6484011"/>
            <a:ext cx="33181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1BFE1E-BF66-4FEA-A5E0-AB0373BC2C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8800" y="648401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99999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D0DDB0A-888B-469C-95C7-F248D335DDDC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98D66BD-F0D3-4A66-B9E5-65378774BAC2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1884" y="6427604"/>
            <a:ext cx="2148232" cy="293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7727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5" r:id="rId1"/>
    <p:sldLayoutId id="2147483756" r:id="rId2"/>
    <p:sldLayoutId id="2147483757" r:id="rId3"/>
    <p:sldLayoutId id="2147483758" r:id="rId4"/>
    <p:sldLayoutId id="2147483759" r:id="rId5"/>
    <p:sldLayoutId id="2147483760" r:id="rId6"/>
    <p:sldLayoutId id="2147483761" r:id="rId7"/>
    <p:sldLayoutId id="2147483762" r:id="rId8"/>
    <p:sldLayoutId id="2147483763" r:id="rId9"/>
    <p:sldLayoutId id="2147483764" r:id="rId10"/>
    <p:sldLayoutId id="2147483765" r:id="rId11"/>
    <p:sldLayoutId id="2147483768" r:id="rId12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rgbClr val="999999"/>
          </a:solidFill>
          <a:latin typeface="Arial" panose="020B0604020202020204" pitchFamily="34" charset="0"/>
          <a:ea typeface="Roboto" panose="020B0604020202020204" charset="0"/>
          <a:cs typeface="Arial" panose="020B0604020202020204" pitchFamily="34" charset="0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999999"/>
          </a:solidFill>
          <a:latin typeface="Arial" panose="020B0604020202020204" pitchFamily="34" charset="0"/>
          <a:ea typeface="Roboto" panose="020B0604020202020204" charset="0"/>
          <a:cs typeface="Arial" panose="020B0604020202020204" pitchFamily="34" charset="0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999999"/>
          </a:solidFill>
          <a:latin typeface="Arial" panose="020B0604020202020204" pitchFamily="34" charset="0"/>
          <a:ea typeface="Roboto" panose="020B0604020202020204" charset="0"/>
          <a:cs typeface="Arial" panose="020B0604020202020204" pitchFamily="34" charset="0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999999"/>
          </a:solidFill>
          <a:latin typeface="Arial" panose="020B0604020202020204" pitchFamily="34" charset="0"/>
          <a:ea typeface="Roboto" panose="020B0604020202020204" charset="0"/>
          <a:cs typeface="Arial" panose="020B0604020202020204" pitchFamily="34" charset="0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999999"/>
          </a:solidFill>
          <a:latin typeface="Arial" panose="020B0604020202020204" pitchFamily="34" charset="0"/>
          <a:ea typeface="Roboto" panose="020B0604020202020204" charset="0"/>
          <a:cs typeface="Arial" panose="020B0604020202020204" pitchFamily="34" charset="0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999999"/>
          </a:solidFill>
          <a:latin typeface="Arial" panose="020B0604020202020204" pitchFamily="34" charset="0"/>
          <a:ea typeface="Roboto" panose="020B0604020202020204" charset="0"/>
          <a:cs typeface="Arial" panose="020B0604020202020204" pitchFamily="34" charset="0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FE5418-7CA0-44CC-A199-7113735A98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9E06A8-A18A-4534-BE58-C0D68B944C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57B2A0-F074-4829-ADA3-2F68E52F3F4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9EFBFE-374C-43ED-975B-68C4CBABC6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06100F-4F9A-414A-893E-72F974C234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97F7CF-7906-4C1F-9CC2-9DCADDD514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3577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1" r:id="rId1"/>
    <p:sldLayoutId id="2147483772" r:id="rId2"/>
    <p:sldLayoutId id="2147483773" r:id="rId3"/>
    <p:sldLayoutId id="2147483774" r:id="rId4"/>
    <p:sldLayoutId id="2147483775" r:id="rId5"/>
    <p:sldLayoutId id="2147483776" r:id="rId6"/>
    <p:sldLayoutId id="2147483777" r:id="rId7"/>
    <p:sldLayoutId id="2147483778" r:id="rId8"/>
    <p:sldLayoutId id="2147483779" r:id="rId9"/>
    <p:sldLayoutId id="2147483780" r:id="rId10"/>
    <p:sldLayoutId id="2147483781" r:id="rId11"/>
    <p:sldLayoutId id="2147483783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FE5418-7CA0-44CC-A199-7113735A98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9E06A8-A18A-4534-BE58-C0D68B944C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57B2A0-F074-4829-ADA3-2F68E52F3F4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9EFBFE-374C-43ED-975B-68C4CBABC6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06100F-4F9A-414A-893E-72F974C234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97F7CF-7906-4C1F-9CC2-9DCADDD514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3477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5" r:id="rId1"/>
    <p:sldLayoutId id="2147483786" r:id="rId2"/>
    <p:sldLayoutId id="2147483787" r:id="rId3"/>
    <p:sldLayoutId id="2147483788" r:id="rId4"/>
    <p:sldLayoutId id="2147483789" r:id="rId5"/>
    <p:sldLayoutId id="2147483790" r:id="rId6"/>
    <p:sldLayoutId id="2147483791" r:id="rId7"/>
    <p:sldLayoutId id="2147483792" r:id="rId8"/>
    <p:sldLayoutId id="2147483793" r:id="rId9"/>
    <p:sldLayoutId id="2147483794" r:id="rId10"/>
    <p:sldLayoutId id="2147483795" r:id="rId11"/>
    <p:sldLayoutId id="2147483796" r:id="rId12"/>
    <p:sldLayoutId id="2147483797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50E066D-EC9A-7443-B753-A9A639E59B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E903E-1035-6443-9D5E-323124FFC9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8AC6D9-532F-DC43-87AE-724AF237DF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8F6226-CF1E-194B-AE52-E35B715846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F68885-F716-7E41-8CFB-DE38A1FE79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E61685C-4C33-3148-88F5-FA29AE6EA00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9863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9" r:id="rId1"/>
    <p:sldLayoutId id="2147483800" r:id="rId2"/>
    <p:sldLayoutId id="2147483801" r:id="rId3"/>
    <p:sldLayoutId id="2147483802" r:id="rId4"/>
    <p:sldLayoutId id="2147483803" r:id="rId5"/>
    <p:sldLayoutId id="2147483804" r:id="rId6"/>
    <p:sldLayoutId id="2147483805" r:id="rId7"/>
    <p:sldLayoutId id="2147483806" r:id="rId8"/>
    <p:sldLayoutId id="2147483807" r:id="rId9"/>
    <p:sldLayoutId id="2147483808" r:id="rId10"/>
    <p:sldLayoutId id="2147483809" r:id="rId11"/>
    <p:sldLayoutId id="2147483810" r:id="rId12"/>
  </p:sldLayoutIdLst>
  <p:hf hdr="0" ftr="0" dt="0"/>
  <p:txStyles>
    <p:titleStyle>
      <a:lvl1pPr algn="l" defTabSz="914354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589" indent="-228589" algn="l" defTabSz="91435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76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294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120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298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474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goo.gl/nfuA2r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hyperlink" Target="goo.gl/L6fj7F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.png"/><Relationship Id="rId5" Type="http://schemas.openxmlformats.org/officeDocument/2006/relationships/hyperlink" Target="http://www.nyc.gov/html/tlc/html/passenger/taxicab_rate.shtml" TargetMode="External"/><Relationship Id="rId4" Type="http://schemas.openxmlformats.org/officeDocument/2006/relationships/image" Target="../media/image2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papers.nips.cc/paper/5656-hidden-technical-debt-in-machine-learning-systems.pdf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006BDF18-A61D-854D-A1B1-5A03F4534E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906" y="532815"/>
            <a:ext cx="4600695" cy="62936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2227727-3AC3-5446-85EC-3FB2024DD8EC}"/>
              </a:ext>
            </a:extLst>
          </p:cNvPr>
          <p:cNvSpPr txBox="1"/>
          <p:nvPr/>
        </p:nvSpPr>
        <p:spPr>
          <a:xfrm>
            <a:off x="8488743" y="6579581"/>
            <a:ext cx="37032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defTabSz="914354"/>
            <a:r>
              <a:rPr lang="en-US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©CounterFactual.AI LLC. All rights reserved. Do not distribute.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34B9198-F1E3-C546-97C8-B8FAB0E77954}"/>
              </a:ext>
            </a:extLst>
          </p:cNvPr>
          <p:cNvSpPr/>
          <p:nvPr/>
        </p:nvSpPr>
        <p:spPr>
          <a:xfrm>
            <a:off x="238905" y="2595459"/>
            <a:ext cx="648607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en" sz="4800" b="1" kern="0" dirty="0">
                <a:solidFill>
                  <a:srgbClr val="666666"/>
                </a:solidFill>
                <a:latin typeface="Arial" charset="0"/>
                <a:ea typeface="Arial" charset="0"/>
                <a:cs typeface="Arial" charset="0"/>
                <a:sym typeface="Roboto"/>
              </a:rPr>
              <a:t>Intermediate </a:t>
            </a:r>
            <a:r>
              <a:rPr lang="en" sz="4800" b="1" kern="0" dirty="0" err="1">
                <a:solidFill>
                  <a:srgbClr val="666666"/>
                </a:solidFill>
                <a:latin typeface="Arial" charset="0"/>
                <a:ea typeface="Arial" charset="0"/>
                <a:cs typeface="Arial" charset="0"/>
                <a:sym typeface="Roboto"/>
              </a:rPr>
              <a:t>PyTorch</a:t>
            </a:r>
            <a:endParaRPr lang="en-US" sz="4800" b="1" kern="0" dirty="0">
              <a:solidFill>
                <a:srgbClr val="000000"/>
              </a:solidFill>
              <a:latin typeface="Arial" charset="0"/>
              <a:ea typeface="Arial" charset="0"/>
              <a:cs typeface="Arial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005241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E6E909-8D14-0841-8E95-8C2A43C3A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PyTorch</a:t>
            </a:r>
            <a:r>
              <a:rPr lang="en-US" dirty="0"/>
              <a:t> tensor attributes support gradient calculations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0ADB4F-1755-7F4B-81D3-3BB393F0C2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0DDB0A-888B-469C-95C7-F248D335DDDC}" type="slidenum"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999999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" name="Google Shape;1343;p166">
            <a:extLst>
              <a:ext uri="{FF2B5EF4-FFF2-40B4-BE49-F238E27FC236}">
                <a16:creationId xmlns:a16="http://schemas.microsoft.com/office/drawing/2014/main" id="{2BB1C58D-EAE2-F042-A296-BA6C4C33F2C6}"/>
              </a:ext>
            </a:extLst>
          </p:cNvPr>
          <p:cNvSpPr txBox="1">
            <a:spLocks/>
          </p:cNvSpPr>
          <p:nvPr/>
        </p:nvSpPr>
        <p:spPr>
          <a:xfrm>
            <a:off x="522091" y="1205345"/>
            <a:ext cx="4798054" cy="49149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B7B7B7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vert="horz" wrap="square" lIns="91425" tIns="365760" rIns="91425" bIns="91425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999999"/>
                </a:solidFill>
                <a:latin typeface="Arial" panose="020B0604020202020204" pitchFamily="34" charset="0"/>
                <a:ea typeface="Roboto" panose="020B0604020202020204" charset="0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999999"/>
                </a:solidFill>
                <a:latin typeface="Arial" panose="020B0604020202020204" pitchFamily="34" charset="0"/>
                <a:ea typeface="Roboto" panose="020B0604020202020204" charset="0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999999"/>
                </a:solidFill>
                <a:latin typeface="Arial" panose="020B0604020202020204" pitchFamily="34" charset="0"/>
                <a:ea typeface="Roboto" panose="020B0604020202020204" charset="0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999999"/>
                </a:solidFill>
                <a:latin typeface="Arial" panose="020B0604020202020204" pitchFamily="34" charset="0"/>
                <a:ea typeface="Roboto" panose="020B0604020202020204" charset="0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999999"/>
                </a:solidFill>
                <a:latin typeface="Arial" panose="020B0604020202020204" pitchFamily="34" charset="0"/>
                <a:ea typeface="Roboto" panose="020B0604020202020204" charset="0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x =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pt.tensor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(...)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Consolas" panose="020B0609020204030204" pitchFamily="49" charset="0"/>
              <a:ea typeface="Courier New"/>
              <a:cs typeface="Consolas" panose="020B0609020204030204" pitchFamily="49" charset="0"/>
              <a:sym typeface="Courier New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x.data</a:t>
            </a:r>
            <a:b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</a:b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Consolas" panose="020B0609020204030204" pitchFamily="49" charset="0"/>
              <a:ea typeface="Courier New"/>
              <a:cs typeface="Consolas" panose="020B0609020204030204" pitchFamily="49" charset="0"/>
              <a:sym typeface="Courier New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x.is_leaf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= True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Consolas" panose="020B0609020204030204" pitchFamily="49" charset="0"/>
              <a:ea typeface="Courier New"/>
              <a:cs typeface="Consolas" panose="020B0609020204030204" pitchFamily="49" charset="0"/>
              <a:sym typeface="Courier New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x.requires_grad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= False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Consolas" panose="020B0609020204030204" pitchFamily="49" charset="0"/>
              <a:ea typeface="Courier New"/>
              <a:cs typeface="Consolas" panose="020B0609020204030204" pitchFamily="49" charset="0"/>
              <a:sym typeface="Courier New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x.grad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= None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Consolas" panose="020B0609020204030204" pitchFamily="49" charset="0"/>
              <a:ea typeface="Courier New"/>
              <a:cs typeface="Consolas" panose="020B0609020204030204" pitchFamily="49" charset="0"/>
              <a:sym typeface="Courier New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x.grad_fn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= None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Consolas" panose="020B0609020204030204" pitchFamily="49" charset="0"/>
              <a:ea typeface="Courier New"/>
              <a:cs typeface="Consolas" panose="020B0609020204030204" pitchFamily="49" charset="0"/>
              <a:sym typeface="Courier New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Consolas" panose="020B0609020204030204" pitchFamily="49" charset="0"/>
              <a:ea typeface="Courier New"/>
              <a:cs typeface="Consolas" panose="020B0609020204030204" pitchFamily="49" charset="0"/>
              <a:sym typeface="Courier New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A3F1F56-689C-CA46-A91C-90E810F790A0}"/>
              </a:ext>
            </a:extLst>
          </p:cNvPr>
          <p:cNvSpPr/>
          <p:nvPr/>
        </p:nvSpPr>
        <p:spPr>
          <a:xfrm>
            <a:off x="7329055" y="1000862"/>
            <a:ext cx="4696691" cy="1055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halkduster" charset="0"/>
                <a:ea typeface="Chalkduster" charset="0"/>
                <a:cs typeface="Chalkduster" charset="0"/>
                <a:sym typeface="Indie Flower"/>
              </a:rPr>
              <a:t>Tensor value(s), such that x == </a:t>
            </a:r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halkduster" charset="0"/>
                <a:ea typeface="Chalkduster" charset="0"/>
                <a:cs typeface="Chalkduster" charset="0"/>
                <a:sym typeface="Indie Flower"/>
              </a:rPr>
              <a:t>x.data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halkduster" charset="0"/>
              <a:ea typeface="Chalkduster" charset="0"/>
              <a:cs typeface="Chalkduster" charset="0"/>
              <a:sym typeface="Indie Flower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1919708-8469-8146-9F04-621014CCB728}"/>
              </a:ext>
            </a:extLst>
          </p:cNvPr>
          <p:cNvCxnSpPr>
            <a:cxnSpLocks/>
            <a:stCxn id="9" idx="1"/>
          </p:cNvCxnSpPr>
          <p:nvPr/>
        </p:nvCxnSpPr>
        <p:spPr>
          <a:xfrm flipH="1">
            <a:off x="1995057" y="1528860"/>
            <a:ext cx="5333998" cy="1001621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DFF75F35-8DDF-504F-A526-9627778B35DD}"/>
              </a:ext>
            </a:extLst>
          </p:cNvPr>
          <p:cNvSpPr/>
          <p:nvPr/>
        </p:nvSpPr>
        <p:spPr>
          <a:xfrm>
            <a:off x="5416063" y="2263537"/>
            <a:ext cx="6609684" cy="1055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halkduster" charset="0"/>
                <a:ea typeface="Chalkduster" charset="0"/>
                <a:cs typeface="Chalkduster" charset="0"/>
                <a:sym typeface="Indie Flower"/>
              </a:rPr>
              <a:t>True unless created from a tensor with </a:t>
            </a:r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halkduster" charset="0"/>
                <a:ea typeface="Chalkduster" charset="0"/>
                <a:cs typeface="Chalkduster" charset="0"/>
                <a:sym typeface="Indie Flower"/>
              </a:rPr>
              <a:t>requires_grad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halkduster" charset="0"/>
                <a:ea typeface="Chalkduster" charset="0"/>
                <a:cs typeface="Chalkduster" charset="0"/>
                <a:sym typeface="Indie Flower"/>
              </a:rPr>
              <a:t>=True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halkduster" charset="0"/>
              <a:ea typeface="Chalkduster" charset="0"/>
              <a:cs typeface="Chalkduster" charset="0"/>
              <a:sym typeface="Indie Flower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5E36311-EA1A-D544-A346-026E7A18D926}"/>
              </a:ext>
            </a:extLst>
          </p:cNvPr>
          <p:cNvCxnSpPr>
            <a:cxnSpLocks/>
            <a:stCxn id="13" idx="1"/>
          </p:cNvCxnSpPr>
          <p:nvPr/>
        </p:nvCxnSpPr>
        <p:spPr>
          <a:xfrm flipH="1">
            <a:off x="3810001" y="2791535"/>
            <a:ext cx="1606062" cy="527997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8932B21F-4AC6-3947-B54F-ECFD893639F6}"/>
              </a:ext>
            </a:extLst>
          </p:cNvPr>
          <p:cNvSpPr/>
          <p:nvPr/>
        </p:nvSpPr>
        <p:spPr>
          <a:xfrm>
            <a:off x="6903944" y="4459036"/>
            <a:ext cx="5121802" cy="5604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halkduster" charset="0"/>
                <a:ea typeface="Chalkduster" charset="0"/>
                <a:cs typeface="Chalkduster" charset="0"/>
                <a:sym typeface="Indie Flower"/>
              </a:rPr>
              <a:t>Gradient value if exists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halkduster" charset="0"/>
              <a:ea typeface="Chalkduster" charset="0"/>
              <a:cs typeface="Chalkduster" charset="0"/>
              <a:sym typeface="Indie Flower"/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C50E9D6-3DC7-E947-A539-8FD57A7FA78D}"/>
              </a:ext>
            </a:extLst>
          </p:cNvPr>
          <p:cNvCxnSpPr>
            <a:cxnSpLocks/>
            <a:stCxn id="19" idx="1"/>
          </p:cNvCxnSpPr>
          <p:nvPr/>
        </p:nvCxnSpPr>
        <p:spPr>
          <a:xfrm flipH="1">
            <a:off x="3311237" y="4739273"/>
            <a:ext cx="3592707" cy="7694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042E7CE-9414-2C49-93EE-9E1CE37E2B76}"/>
              </a:ext>
            </a:extLst>
          </p:cNvPr>
          <p:cNvCxnSpPr>
            <a:cxnSpLocks/>
          </p:cNvCxnSpPr>
          <p:nvPr/>
        </p:nvCxnSpPr>
        <p:spPr>
          <a:xfrm flipH="1">
            <a:off x="3863228" y="5580229"/>
            <a:ext cx="2232772" cy="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D73DFED7-2739-314E-A73E-9FFB56C7FF69}"/>
              </a:ext>
            </a:extLst>
          </p:cNvPr>
          <p:cNvSpPr/>
          <p:nvPr/>
        </p:nvSpPr>
        <p:spPr>
          <a:xfrm>
            <a:off x="6580908" y="5296664"/>
            <a:ext cx="5444838" cy="1055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halkduster" charset="0"/>
                <a:ea typeface="Chalkduster" charset="0"/>
                <a:cs typeface="Chalkduster" charset="0"/>
                <a:sym typeface="Indie Flower"/>
              </a:rPr>
              <a:t>Function that knows how to perform backward()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halkduster" charset="0"/>
              <a:ea typeface="Chalkduster" charset="0"/>
              <a:cs typeface="Chalkduster" charset="0"/>
              <a:sym typeface="Indie Flower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97050B6-A6D5-984C-AFA8-E56D44160F0A}"/>
              </a:ext>
            </a:extLst>
          </p:cNvPr>
          <p:cNvSpPr/>
          <p:nvPr/>
        </p:nvSpPr>
        <p:spPr>
          <a:xfrm>
            <a:off x="6580908" y="3545395"/>
            <a:ext cx="5444838" cy="5604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halkduster" charset="0"/>
                <a:ea typeface="Chalkduster" charset="0"/>
                <a:cs typeface="Chalkduster" charset="0"/>
                <a:sym typeface="Indie Flower"/>
              </a:rPr>
              <a:t>False when </a:t>
            </a:r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halkduster" charset="0"/>
                <a:ea typeface="Chalkduster" charset="0"/>
                <a:cs typeface="Chalkduster" charset="0"/>
                <a:sym typeface="Indie Flower"/>
              </a:rPr>
              <a:t>is_leaf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halkduster" charset="0"/>
                <a:ea typeface="Chalkduster" charset="0"/>
                <a:cs typeface="Chalkduster" charset="0"/>
                <a:sym typeface="Indie Flower"/>
              </a:rPr>
              <a:t> = True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halkduster" charset="0"/>
              <a:ea typeface="Chalkduster" charset="0"/>
              <a:cs typeface="Chalkduster" charset="0"/>
              <a:sym typeface="Indie Flower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9032C3D-E8E8-8649-90B4-72FE85557E58}"/>
              </a:ext>
            </a:extLst>
          </p:cNvPr>
          <p:cNvCxnSpPr>
            <a:cxnSpLocks/>
            <a:stCxn id="27" idx="1"/>
          </p:cNvCxnSpPr>
          <p:nvPr/>
        </p:nvCxnSpPr>
        <p:spPr>
          <a:xfrm flipH="1">
            <a:off x="5195457" y="3825632"/>
            <a:ext cx="1385451" cy="228577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88463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E4DA9A-7EB9-3C46-A609-F99D872E4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PyTorch</a:t>
            </a:r>
            <a:r>
              <a:rPr lang="en-US" dirty="0"/>
              <a:t> disables tensor </a:t>
            </a:r>
            <a:r>
              <a:rPr lang="en-US" dirty="0" err="1"/>
              <a:t>autodiff</a:t>
            </a:r>
            <a:r>
              <a:rPr lang="en-US" dirty="0"/>
              <a:t> (</a:t>
            </a:r>
            <a:r>
              <a:rPr lang="en-US" dirty="0" err="1"/>
              <a:t>autograd</a:t>
            </a:r>
            <a:r>
              <a:rPr lang="en-US" dirty="0"/>
              <a:t>) by default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62809F-027D-A940-A778-F7EEE9566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0DDB0A-888B-469C-95C7-F248D335DDDC}" type="slidenum"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999999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D3381A-9B53-674D-92FF-ED59F9F6F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660" y="1610699"/>
            <a:ext cx="3950149" cy="44674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E82311C-2B5B-1B45-9727-151B30EC26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7469" y="1325563"/>
            <a:ext cx="5421618" cy="4752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5184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87BF7-D620-9E4F-B959-D42911A6F1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r>
              <a:rPr lang="en-US" dirty="0"/>
              <a:t>GPU Support for </a:t>
            </a:r>
            <a:r>
              <a:rPr lang="en-US" dirty="0" err="1"/>
              <a:t>PyTorch</a:t>
            </a:r>
            <a:r>
              <a:rPr lang="en-US" dirty="0"/>
              <a:t> tensors and tensor operations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1CD2FA-A58C-C740-8A1E-F765E681B8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0DDB0A-888B-469C-95C7-F248D335DDDC}" type="slidenum"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999999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Shape 1133">
            <a:extLst>
              <a:ext uri="{FF2B5EF4-FFF2-40B4-BE49-F238E27FC236}">
                <a16:creationId xmlns:a16="http://schemas.microsoft.com/office/drawing/2014/main" id="{FD306868-BE9B-3141-8BFD-1A221BC42ECC}"/>
              </a:ext>
            </a:extLst>
          </p:cNvPr>
          <p:cNvSpPr/>
          <p:nvPr/>
        </p:nvSpPr>
        <p:spPr>
          <a:xfrm>
            <a:off x="1645929" y="3951171"/>
            <a:ext cx="4120368" cy="989683"/>
          </a:xfrm>
          <a:prstGeom prst="rect">
            <a:avLst/>
          </a:prstGeom>
          <a:solidFill>
            <a:srgbClr val="EAE9E7"/>
          </a:solidFill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33" tIns="91433" rIns="91433" bIns="91433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US" sz="1467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Cache</a:t>
            </a:r>
            <a:endParaRPr kumimoji="0" sz="1467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6" name="Shape 1117">
            <a:extLst>
              <a:ext uri="{FF2B5EF4-FFF2-40B4-BE49-F238E27FC236}">
                <a16:creationId xmlns:a16="http://schemas.microsoft.com/office/drawing/2014/main" id="{AB78254D-45B6-2845-9AE2-7F2EC25744FD}"/>
              </a:ext>
            </a:extLst>
          </p:cNvPr>
          <p:cNvSpPr/>
          <p:nvPr/>
        </p:nvSpPr>
        <p:spPr>
          <a:xfrm>
            <a:off x="1645929" y="5067451"/>
            <a:ext cx="4120368" cy="989683"/>
          </a:xfrm>
          <a:prstGeom prst="rect">
            <a:avLst/>
          </a:prstGeom>
          <a:solidFill>
            <a:srgbClr val="999999"/>
          </a:solidFill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33" tIns="91433" rIns="91433" bIns="91433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US" sz="1467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DRAM</a:t>
            </a:r>
            <a:endParaRPr kumimoji="0" sz="1467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Shape 1132">
            <a:extLst>
              <a:ext uri="{FF2B5EF4-FFF2-40B4-BE49-F238E27FC236}">
                <a16:creationId xmlns:a16="http://schemas.microsoft.com/office/drawing/2014/main" id="{EC8B6169-D82B-274F-8ACF-429FD431F507}"/>
              </a:ext>
            </a:extLst>
          </p:cNvPr>
          <p:cNvSpPr/>
          <p:nvPr/>
        </p:nvSpPr>
        <p:spPr>
          <a:xfrm>
            <a:off x="3664695" y="2868718"/>
            <a:ext cx="993731" cy="989683"/>
          </a:xfrm>
          <a:prstGeom prst="rect">
            <a:avLst/>
          </a:prstGeom>
          <a:solidFill>
            <a:srgbClr val="E8D2A8"/>
          </a:solidFill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33" tIns="91433" rIns="91433" bIns="91433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US" sz="1467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ALU</a:t>
            </a:r>
          </a:p>
        </p:txBody>
      </p:sp>
      <p:sp>
        <p:nvSpPr>
          <p:cNvPr id="8" name="Shape 1132">
            <a:extLst>
              <a:ext uri="{FF2B5EF4-FFF2-40B4-BE49-F238E27FC236}">
                <a16:creationId xmlns:a16="http://schemas.microsoft.com/office/drawing/2014/main" id="{CB51E3E3-001E-2D48-BDA9-A75A7C06026E}"/>
              </a:ext>
            </a:extLst>
          </p:cNvPr>
          <p:cNvSpPr/>
          <p:nvPr/>
        </p:nvSpPr>
        <p:spPr>
          <a:xfrm>
            <a:off x="3664695" y="1752438"/>
            <a:ext cx="993731" cy="989683"/>
          </a:xfrm>
          <a:prstGeom prst="rect">
            <a:avLst/>
          </a:prstGeom>
          <a:solidFill>
            <a:srgbClr val="E8D2A8"/>
          </a:solidFill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33" tIns="91433" rIns="91433" bIns="91433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US" sz="1467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ALU</a:t>
            </a:r>
            <a:endParaRPr kumimoji="0" sz="1467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9" name="Shape 1132">
            <a:extLst>
              <a:ext uri="{FF2B5EF4-FFF2-40B4-BE49-F238E27FC236}">
                <a16:creationId xmlns:a16="http://schemas.microsoft.com/office/drawing/2014/main" id="{EA720E96-439B-FE4B-86C2-120509E8F104}"/>
              </a:ext>
            </a:extLst>
          </p:cNvPr>
          <p:cNvSpPr/>
          <p:nvPr/>
        </p:nvSpPr>
        <p:spPr>
          <a:xfrm>
            <a:off x="4772567" y="2868718"/>
            <a:ext cx="993731" cy="989683"/>
          </a:xfrm>
          <a:prstGeom prst="rect">
            <a:avLst/>
          </a:prstGeom>
          <a:solidFill>
            <a:srgbClr val="E8D2A8"/>
          </a:solidFill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33" tIns="91433" rIns="91433" bIns="91433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US" sz="1467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ALU</a:t>
            </a:r>
          </a:p>
        </p:txBody>
      </p:sp>
      <p:sp>
        <p:nvSpPr>
          <p:cNvPr id="10" name="Shape 1132">
            <a:extLst>
              <a:ext uri="{FF2B5EF4-FFF2-40B4-BE49-F238E27FC236}">
                <a16:creationId xmlns:a16="http://schemas.microsoft.com/office/drawing/2014/main" id="{7F13C650-B6A6-A248-8C64-2B94ADF37E47}"/>
              </a:ext>
            </a:extLst>
          </p:cNvPr>
          <p:cNvSpPr/>
          <p:nvPr/>
        </p:nvSpPr>
        <p:spPr>
          <a:xfrm>
            <a:off x="4772567" y="1752438"/>
            <a:ext cx="993731" cy="989683"/>
          </a:xfrm>
          <a:prstGeom prst="rect">
            <a:avLst/>
          </a:prstGeom>
          <a:solidFill>
            <a:srgbClr val="E8D2A8"/>
          </a:solidFill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33" tIns="91433" rIns="91433" bIns="91433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US" sz="1467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ALU</a:t>
            </a:r>
          </a:p>
        </p:txBody>
      </p:sp>
      <p:sp>
        <p:nvSpPr>
          <p:cNvPr id="11" name="Shape 1131">
            <a:extLst>
              <a:ext uri="{FF2B5EF4-FFF2-40B4-BE49-F238E27FC236}">
                <a16:creationId xmlns:a16="http://schemas.microsoft.com/office/drawing/2014/main" id="{C65287BE-8BC6-BE47-B818-EBBC44FE67B8}"/>
              </a:ext>
            </a:extLst>
          </p:cNvPr>
          <p:cNvSpPr/>
          <p:nvPr/>
        </p:nvSpPr>
        <p:spPr>
          <a:xfrm>
            <a:off x="1645929" y="1754276"/>
            <a:ext cx="1904624" cy="2104126"/>
          </a:xfrm>
          <a:prstGeom prst="rect">
            <a:avLst/>
          </a:prstGeom>
          <a:solidFill>
            <a:srgbClr val="D0CEC1"/>
          </a:solidFill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33" tIns="91433" rIns="91433" bIns="91433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US" sz="1467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Control</a:t>
            </a:r>
            <a:endParaRPr kumimoji="0" sz="1467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01081087-0223-E240-A941-58F307163400}"/>
              </a:ext>
            </a:extLst>
          </p:cNvPr>
          <p:cNvGrpSpPr/>
          <p:nvPr/>
        </p:nvGrpSpPr>
        <p:grpSpPr>
          <a:xfrm>
            <a:off x="7609104" y="1709655"/>
            <a:ext cx="4163094" cy="4281348"/>
            <a:chOff x="6175158" y="1775786"/>
            <a:chExt cx="4163094" cy="4281348"/>
          </a:xfrm>
        </p:grpSpPr>
        <p:sp>
          <p:nvSpPr>
            <p:cNvPr id="12" name="Shape 1117">
              <a:extLst>
                <a:ext uri="{FF2B5EF4-FFF2-40B4-BE49-F238E27FC236}">
                  <a16:creationId xmlns:a16="http://schemas.microsoft.com/office/drawing/2014/main" id="{B7ADFE71-616E-3245-BEAC-9C00FEFCD20A}"/>
                </a:ext>
              </a:extLst>
            </p:cNvPr>
            <p:cNvSpPr/>
            <p:nvPr/>
          </p:nvSpPr>
          <p:spPr>
            <a:xfrm>
              <a:off x="6217884" y="5067451"/>
              <a:ext cx="4120368" cy="989683"/>
            </a:xfrm>
            <a:prstGeom prst="rect">
              <a:avLst/>
            </a:prstGeom>
            <a:solidFill>
              <a:srgbClr val="999999"/>
            </a:solidFill>
            <a:ln w="19050" cap="flat" cmpd="sng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33" tIns="91433" rIns="91433" bIns="91433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467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Shape 1132">
              <a:extLst>
                <a:ext uri="{FF2B5EF4-FFF2-40B4-BE49-F238E27FC236}">
                  <a16:creationId xmlns:a16="http://schemas.microsoft.com/office/drawing/2014/main" id="{74060CD9-00CA-FD4A-9EBF-10D03AF576FE}"/>
                </a:ext>
              </a:extLst>
            </p:cNvPr>
            <p:cNvSpPr/>
            <p:nvPr/>
          </p:nvSpPr>
          <p:spPr>
            <a:xfrm>
              <a:off x="7046106" y="1775786"/>
              <a:ext cx="285777" cy="284613"/>
            </a:xfrm>
            <a:prstGeom prst="rect">
              <a:avLst/>
            </a:prstGeom>
            <a:solidFill>
              <a:srgbClr val="E8D2A8"/>
            </a:solidFill>
            <a:ln w="19050" cap="flat" cmpd="sng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33" tIns="91433" rIns="91433" bIns="91433" anchor="t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467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14" name="Shape 1132">
              <a:extLst>
                <a:ext uri="{FF2B5EF4-FFF2-40B4-BE49-F238E27FC236}">
                  <a16:creationId xmlns:a16="http://schemas.microsoft.com/office/drawing/2014/main" id="{A6C07D56-ADA3-EF40-ADE8-E3F89394A705}"/>
                </a:ext>
              </a:extLst>
            </p:cNvPr>
            <p:cNvSpPr/>
            <p:nvPr/>
          </p:nvSpPr>
          <p:spPr>
            <a:xfrm>
              <a:off x="7468807" y="1775786"/>
              <a:ext cx="285777" cy="284613"/>
            </a:xfrm>
            <a:prstGeom prst="rect">
              <a:avLst/>
            </a:prstGeom>
            <a:solidFill>
              <a:srgbClr val="E8D2A8"/>
            </a:solidFill>
            <a:ln w="19050" cap="flat" cmpd="sng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33" tIns="91433" rIns="91433" bIns="91433" anchor="t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467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15" name="Shape 1132">
              <a:extLst>
                <a:ext uri="{FF2B5EF4-FFF2-40B4-BE49-F238E27FC236}">
                  <a16:creationId xmlns:a16="http://schemas.microsoft.com/office/drawing/2014/main" id="{E542C8EB-6D87-F242-BC04-4190BBCEA1BA}"/>
                </a:ext>
              </a:extLst>
            </p:cNvPr>
            <p:cNvSpPr/>
            <p:nvPr/>
          </p:nvSpPr>
          <p:spPr>
            <a:xfrm>
              <a:off x="7891507" y="1775786"/>
              <a:ext cx="285777" cy="284613"/>
            </a:xfrm>
            <a:prstGeom prst="rect">
              <a:avLst/>
            </a:prstGeom>
            <a:solidFill>
              <a:srgbClr val="E8D2A8"/>
            </a:solidFill>
            <a:ln w="19050" cap="flat" cmpd="sng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33" tIns="91433" rIns="91433" bIns="91433" anchor="t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467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16" name="Shape 1132">
              <a:extLst>
                <a:ext uri="{FF2B5EF4-FFF2-40B4-BE49-F238E27FC236}">
                  <a16:creationId xmlns:a16="http://schemas.microsoft.com/office/drawing/2014/main" id="{A21707F6-F00C-7941-BF6F-16194331ECAF}"/>
                </a:ext>
              </a:extLst>
            </p:cNvPr>
            <p:cNvSpPr/>
            <p:nvPr/>
          </p:nvSpPr>
          <p:spPr>
            <a:xfrm>
              <a:off x="8314206" y="1775786"/>
              <a:ext cx="285777" cy="284613"/>
            </a:xfrm>
            <a:prstGeom prst="rect">
              <a:avLst/>
            </a:prstGeom>
            <a:solidFill>
              <a:srgbClr val="E8D2A8"/>
            </a:solidFill>
            <a:ln w="19050" cap="flat" cmpd="sng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33" tIns="91433" rIns="91433" bIns="91433" anchor="t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467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17" name="Shape 1132">
              <a:extLst>
                <a:ext uri="{FF2B5EF4-FFF2-40B4-BE49-F238E27FC236}">
                  <a16:creationId xmlns:a16="http://schemas.microsoft.com/office/drawing/2014/main" id="{572C702D-970E-944D-A459-7B8EC557BB6C}"/>
                </a:ext>
              </a:extLst>
            </p:cNvPr>
            <p:cNvSpPr/>
            <p:nvPr/>
          </p:nvSpPr>
          <p:spPr>
            <a:xfrm>
              <a:off x="8770392" y="1775786"/>
              <a:ext cx="285777" cy="284613"/>
            </a:xfrm>
            <a:prstGeom prst="rect">
              <a:avLst/>
            </a:prstGeom>
            <a:solidFill>
              <a:srgbClr val="E8D2A8"/>
            </a:solidFill>
            <a:ln w="19050" cap="flat" cmpd="sng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33" tIns="91433" rIns="91433" bIns="91433" anchor="t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467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18" name="Shape 1132">
              <a:extLst>
                <a:ext uri="{FF2B5EF4-FFF2-40B4-BE49-F238E27FC236}">
                  <a16:creationId xmlns:a16="http://schemas.microsoft.com/office/drawing/2014/main" id="{9A2023E3-001A-B64E-B87A-B575C6798B6C}"/>
                </a:ext>
              </a:extLst>
            </p:cNvPr>
            <p:cNvSpPr/>
            <p:nvPr/>
          </p:nvSpPr>
          <p:spPr>
            <a:xfrm>
              <a:off x="9193093" y="1775786"/>
              <a:ext cx="285777" cy="284613"/>
            </a:xfrm>
            <a:prstGeom prst="rect">
              <a:avLst/>
            </a:prstGeom>
            <a:solidFill>
              <a:srgbClr val="E8D2A8"/>
            </a:solidFill>
            <a:ln w="19050" cap="flat" cmpd="sng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33" tIns="91433" rIns="91433" bIns="91433" anchor="t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467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19" name="Shape 1132">
              <a:extLst>
                <a:ext uri="{FF2B5EF4-FFF2-40B4-BE49-F238E27FC236}">
                  <a16:creationId xmlns:a16="http://schemas.microsoft.com/office/drawing/2014/main" id="{0FC41F2D-4534-8F4C-B7C4-B902E22FC20F}"/>
                </a:ext>
              </a:extLst>
            </p:cNvPr>
            <p:cNvSpPr/>
            <p:nvPr/>
          </p:nvSpPr>
          <p:spPr>
            <a:xfrm>
              <a:off x="9615794" y="1775786"/>
              <a:ext cx="285777" cy="284613"/>
            </a:xfrm>
            <a:prstGeom prst="rect">
              <a:avLst/>
            </a:prstGeom>
            <a:solidFill>
              <a:srgbClr val="E8D2A8"/>
            </a:solidFill>
            <a:ln w="19050" cap="flat" cmpd="sng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33" tIns="91433" rIns="91433" bIns="91433" anchor="t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467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20" name="Shape 1132">
              <a:extLst>
                <a:ext uri="{FF2B5EF4-FFF2-40B4-BE49-F238E27FC236}">
                  <a16:creationId xmlns:a16="http://schemas.microsoft.com/office/drawing/2014/main" id="{495A0E8E-1921-2344-ACD8-657BA7E9D8CE}"/>
                </a:ext>
              </a:extLst>
            </p:cNvPr>
            <p:cNvSpPr/>
            <p:nvPr/>
          </p:nvSpPr>
          <p:spPr>
            <a:xfrm>
              <a:off x="10038492" y="1775786"/>
              <a:ext cx="285777" cy="284613"/>
            </a:xfrm>
            <a:prstGeom prst="rect">
              <a:avLst/>
            </a:prstGeom>
            <a:solidFill>
              <a:srgbClr val="E8D2A8"/>
            </a:solidFill>
            <a:ln w="19050" cap="flat" cmpd="sng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33" tIns="91433" rIns="91433" bIns="91433" anchor="t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467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21" name="Shape 1132">
              <a:extLst>
                <a:ext uri="{FF2B5EF4-FFF2-40B4-BE49-F238E27FC236}">
                  <a16:creationId xmlns:a16="http://schemas.microsoft.com/office/drawing/2014/main" id="{9104B85A-CBC6-B64F-B2A8-8D38F2FC4FD5}"/>
                </a:ext>
              </a:extLst>
            </p:cNvPr>
            <p:cNvSpPr/>
            <p:nvPr/>
          </p:nvSpPr>
          <p:spPr>
            <a:xfrm>
              <a:off x="7041424" y="2171320"/>
              <a:ext cx="285777" cy="284613"/>
            </a:xfrm>
            <a:prstGeom prst="rect">
              <a:avLst/>
            </a:prstGeom>
            <a:solidFill>
              <a:srgbClr val="E8D2A8"/>
            </a:solidFill>
            <a:ln w="19050" cap="flat" cmpd="sng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33" tIns="91433" rIns="91433" bIns="91433" anchor="t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467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22" name="Shape 1132">
              <a:extLst>
                <a:ext uri="{FF2B5EF4-FFF2-40B4-BE49-F238E27FC236}">
                  <a16:creationId xmlns:a16="http://schemas.microsoft.com/office/drawing/2014/main" id="{4B5A4492-5E8B-204E-8D68-A3FDCF7B7264}"/>
                </a:ext>
              </a:extLst>
            </p:cNvPr>
            <p:cNvSpPr/>
            <p:nvPr/>
          </p:nvSpPr>
          <p:spPr>
            <a:xfrm>
              <a:off x="7464125" y="2171320"/>
              <a:ext cx="285777" cy="284613"/>
            </a:xfrm>
            <a:prstGeom prst="rect">
              <a:avLst/>
            </a:prstGeom>
            <a:solidFill>
              <a:srgbClr val="E8D2A8"/>
            </a:solidFill>
            <a:ln w="19050" cap="flat" cmpd="sng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33" tIns="91433" rIns="91433" bIns="91433" anchor="t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467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23" name="Shape 1132">
              <a:extLst>
                <a:ext uri="{FF2B5EF4-FFF2-40B4-BE49-F238E27FC236}">
                  <a16:creationId xmlns:a16="http://schemas.microsoft.com/office/drawing/2014/main" id="{732C2603-0060-DF45-9DEF-F1309392B229}"/>
                </a:ext>
              </a:extLst>
            </p:cNvPr>
            <p:cNvSpPr/>
            <p:nvPr/>
          </p:nvSpPr>
          <p:spPr>
            <a:xfrm>
              <a:off x="7886826" y="2171320"/>
              <a:ext cx="285777" cy="284613"/>
            </a:xfrm>
            <a:prstGeom prst="rect">
              <a:avLst/>
            </a:prstGeom>
            <a:solidFill>
              <a:srgbClr val="E8D2A8"/>
            </a:solidFill>
            <a:ln w="19050" cap="flat" cmpd="sng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33" tIns="91433" rIns="91433" bIns="91433" anchor="t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467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24" name="Shape 1132">
              <a:extLst>
                <a:ext uri="{FF2B5EF4-FFF2-40B4-BE49-F238E27FC236}">
                  <a16:creationId xmlns:a16="http://schemas.microsoft.com/office/drawing/2014/main" id="{0D5C2BD6-05C0-1F42-AB23-822C1058C5E3}"/>
                </a:ext>
              </a:extLst>
            </p:cNvPr>
            <p:cNvSpPr/>
            <p:nvPr/>
          </p:nvSpPr>
          <p:spPr>
            <a:xfrm>
              <a:off x="8309524" y="2171320"/>
              <a:ext cx="285777" cy="284613"/>
            </a:xfrm>
            <a:prstGeom prst="rect">
              <a:avLst/>
            </a:prstGeom>
            <a:solidFill>
              <a:srgbClr val="E8D2A8"/>
            </a:solidFill>
            <a:ln w="19050" cap="flat" cmpd="sng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33" tIns="91433" rIns="91433" bIns="91433" anchor="t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467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25" name="Shape 1132">
              <a:extLst>
                <a:ext uri="{FF2B5EF4-FFF2-40B4-BE49-F238E27FC236}">
                  <a16:creationId xmlns:a16="http://schemas.microsoft.com/office/drawing/2014/main" id="{C8D75E2C-A583-EB40-A0BD-226858C39889}"/>
                </a:ext>
              </a:extLst>
            </p:cNvPr>
            <p:cNvSpPr/>
            <p:nvPr/>
          </p:nvSpPr>
          <p:spPr>
            <a:xfrm>
              <a:off x="8765711" y="2171320"/>
              <a:ext cx="285777" cy="284613"/>
            </a:xfrm>
            <a:prstGeom prst="rect">
              <a:avLst/>
            </a:prstGeom>
            <a:solidFill>
              <a:srgbClr val="E8D2A8"/>
            </a:solidFill>
            <a:ln w="19050" cap="flat" cmpd="sng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33" tIns="91433" rIns="91433" bIns="91433" anchor="t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467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26" name="Shape 1132">
              <a:extLst>
                <a:ext uri="{FF2B5EF4-FFF2-40B4-BE49-F238E27FC236}">
                  <a16:creationId xmlns:a16="http://schemas.microsoft.com/office/drawing/2014/main" id="{920DC815-8801-0742-B48C-986126DE4339}"/>
                </a:ext>
              </a:extLst>
            </p:cNvPr>
            <p:cNvSpPr/>
            <p:nvPr/>
          </p:nvSpPr>
          <p:spPr>
            <a:xfrm>
              <a:off x="9188411" y="2171320"/>
              <a:ext cx="285777" cy="284613"/>
            </a:xfrm>
            <a:prstGeom prst="rect">
              <a:avLst/>
            </a:prstGeom>
            <a:solidFill>
              <a:srgbClr val="E8D2A8"/>
            </a:solidFill>
            <a:ln w="19050" cap="flat" cmpd="sng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33" tIns="91433" rIns="91433" bIns="91433" anchor="t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467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27" name="Shape 1132">
              <a:extLst>
                <a:ext uri="{FF2B5EF4-FFF2-40B4-BE49-F238E27FC236}">
                  <a16:creationId xmlns:a16="http://schemas.microsoft.com/office/drawing/2014/main" id="{2413375F-CE36-9941-B8F4-4305E3EACDCE}"/>
                </a:ext>
              </a:extLst>
            </p:cNvPr>
            <p:cNvSpPr/>
            <p:nvPr/>
          </p:nvSpPr>
          <p:spPr>
            <a:xfrm>
              <a:off x="9611112" y="2171320"/>
              <a:ext cx="285777" cy="284613"/>
            </a:xfrm>
            <a:prstGeom prst="rect">
              <a:avLst/>
            </a:prstGeom>
            <a:solidFill>
              <a:srgbClr val="E8D2A8"/>
            </a:solidFill>
            <a:ln w="19050" cap="flat" cmpd="sng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33" tIns="91433" rIns="91433" bIns="91433" anchor="t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467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28" name="Shape 1132">
              <a:extLst>
                <a:ext uri="{FF2B5EF4-FFF2-40B4-BE49-F238E27FC236}">
                  <a16:creationId xmlns:a16="http://schemas.microsoft.com/office/drawing/2014/main" id="{9A805FF3-332B-DE4C-87BC-9FC30785DA9D}"/>
                </a:ext>
              </a:extLst>
            </p:cNvPr>
            <p:cNvSpPr/>
            <p:nvPr/>
          </p:nvSpPr>
          <p:spPr>
            <a:xfrm>
              <a:off x="10033811" y="2171320"/>
              <a:ext cx="285777" cy="284613"/>
            </a:xfrm>
            <a:prstGeom prst="rect">
              <a:avLst/>
            </a:prstGeom>
            <a:solidFill>
              <a:srgbClr val="E8D2A8"/>
            </a:solidFill>
            <a:ln w="19050" cap="flat" cmpd="sng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33" tIns="91433" rIns="91433" bIns="91433" anchor="t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467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29" name="Shape 1132">
              <a:extLst>
                <a:ext uri="{FF2B5EF4-FFF2-40B4-BE49-F238E27FC236}">
                  <a16:creationId xmlns:a16="http://schemas.microsoft.com/office/drawing/2014/main" id="{D1EAD964-85BE-484B-96C6-866979A149BB}"/>
                </a:ext>
              </a:extLst>
            </p:cNvPr>
            <p:cNvSpPr/>
            <p:nvPr/>
          </p:nvSpPr>
          <p:spPr>
            <a:xfrm>
              <a:off x="7040544" y="2562831"/>
              <a:ext cx="285777" cy="284613"/>
            </a:xfrm>
            <a:prstGeom prst="rect">
              <a:avLst/>
            </a:prstGeom>
            <a:solidFill>
              <a:srgbClr val="E8D2A8"/>
            </a:solidFill>
            <a:ln w="19050" cap="flat" cmpd="sng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33" tIns="91433" rIns="91433" bIns="91433" anchor="t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467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30" name="Shape 1132">
              <a:extLst>
                <a:ext uri="{FF2B5EF4-FFF2-40B4-BE49-F238E27FC236}">
                  <a16:creationId xmlns:a16="http://schemas.microsoft.com/office/drawing/2014/main" id="{C14ACFD5-6737-FB47-82F4-4FE1688316A0}"/>
                </a:ext>
              </a:extLst>
            </p:cNvPr>
            <p:cNvSpPr/>
            <p:nvPr/>
          </p:nvSpPr>
          <p:spPr>
            <a:xfrm>
              <a:off x="7463245" y="2562831"/>
              <a:ext cx="285777" cy="284613"/>
            </a:xfrm>
            <a:prstGeom prst="rect">
              <a:avLst/>
            </a:prstGeom>
            <a:solidFill>
              <a:srgbClr val="E8D2A8"/>
            </a:solidFill>
            <a:ln w="19050" cap="flat" cmpd="sng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33" tIns="91433" rIns="91433" bIns="91433" anchor="t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467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31" name="Shape 1132">
              <a:extLst>
                <a:ext uri="{FF2B5EF4-FFF2-40B4-BE49-F238E27FC236}">
                  <a16:creationId xmlns:a16="http://schemas.microsoft.com/office/drawing/2014/main" id="{B7043D26-C415-F845-B939-59D8BE6E405A}"/>
                </a:ext>
              </a:extLst>
            </p:cNvPr>
            <p:cNvSpPr/>
            <p:nvPr/>
          </p:nvSpPr>
          <p:spPr>
            <a:xfrm>
              <a:off x="7885945" y="2562831"/>
              <a:ext cx="285777" cy="284613"/>
            </a:xfrm>
            <a:prstGeom prst="rect">
              <a:avLst/>
            </a:prstGeom>
            <a:solidFill>
              <a:srgbClr val="E8D2A8"/>
            </a:solidFill>
            <a:ln w="19050" cap="flat" cmpd="sng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33" tIns="91433" rIns="91433" bIns="91433" anchor="t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467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32" name="Shape 1132">
              <a:extLst>
                <a:ext uri="{FF2B5EF4-FFF2-40B4-BE49-F238E27FC236}">
                  <a16:creationId xmlns:a16="http://schemas.microsoft.com/office/drawing/2014/main" id="{4A00F9EA-076E-534F-A9CE-51BF8491E829}"/>
                </a:ext>
              </a:extLst>
            </p:cNvPr>
            <p:cNvSpPr/>
            <p:nvPr/>
          </p:nvSpPr>
          <p:spPr>
            <a:xfrm>
              <a:off x="8308644" y="2562831"/>
              <a:ext cx="285777" cy="284613"/>
            </a:xfrm>
            <a:prstGeom prst="rect">
              <a:avLst/>
            </a:prstGeom>
            <a:solidFill>
              <a:srgbClr val="E8D2A8"/>
            </a:solidFill>
            <a:ln w="19050" cap="flat" cmpd="sng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33" tIns="91433" rIns="91433" bIns="91433" anchor="t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467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33" name="Shape 1132">
              <a:extLst>
                <a:ext uri="{FF2B5EF4-FFF2-40B4-BE49-F238E27FC236}">
                  <a16:creationId xmlns:a16="http://schemas.microsoft.com/office/drawing/2014/main" id="{33D81D3D-3651-5F41-82CF-175FBC3140EE}"/>
                </a:ext>
              </a:extLst>
            </p:cNvPr>
            <p:cNvSpPr/>
            <p:nvPr/>
          </p:nvSpPr>
          <p:spPr>
            <a:xfrm>
              <a:off x="8764830" y="2562831"/>
              <a:ext cx="285777" cy="284613"/>
            </a:xfrm>
            <a:prstGeom prst="rect">
              <a:avLst/>
            </a:prstGeom>
            <a:solidFill>
              <a:srgbClr val="E8D2A8"/>
            </a:solidFill>
            <a:ln w="19050" cap="flat" cmpd="sng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33" tIns="91433" rIns="91433" bIns="91433" anchor="t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467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34" name="Shape 1132">
              <a:extLst>
                <a:ext uri="{FF2B5EF4-FFF2-40B4-BE49-F238E27FC236}">
                  <a16:creationId xmlns:a16="http://schemas.microsoft.com/office/drawing/2014/main" id="{7EA6D40B-D888-2342-BF25-E13FDD8DD763}"/>
                </a:ext>
              </a:extLst>
            </p:cNvPr>
            <p:cNvSpPr/>
            <p:nvPr/>
          </p:nvSpPr>
          <p:spPr>
            <a:xfrm>
              <a:off x="9187531" y="2562831"/>
              <a:ext cx="285777" cy="284613"/>
            </a:xfrm>
            <a:prstGeom prst="rect">
              <a:avLst/>
            </a:prstGeom>
            <a:solidFill>
              <a:srgbClr val="E8D2A8"/>
            </a:solidFill>
            <a:ln w="19050" cap="flat" cmpd="sng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33" tIns="91433" rIns="91433" bIns="91433" anchor="t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467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35" name="Shape 1132">
              <a:extLst>
                <a:ext uri="{FF2B5EF4-FFF2-40B4-BE49-F238E27FC236}">
                  <a16:creationId xmlns:a16="http://schemas.microsoft.com/office/drawing/2014/main" id="{A21BC607-6AEC-8E43-9F49-8942F0F26B4D}"/>
                </a:ext>
              </a:extLst>
            </p:cNvPr>
            <p:cNvSpPr/>
            <p:nvPr/>
          </p:nvSpPr>
          <p:spPr>
            <a:xfrm>
              <a:off x="9610231" y="2562831"/>
              <a:ext cx="285777" cy="284613"/>
            </a:xfrm>
            <a:prstGeom prst="rect">
              <a:avLst/>
            </a:prstGeom>
            <a:solidFill>
              <a:srgbClr val="E8D2A8"/>
            </a:solidFill>
            <a:ln w="19050" cap="flat" cmpd="sng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33" tIns="91433" rIns="91433" bIns="91433" anchor="t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467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36" name="Shape 1132">
              <a:extLst>
                <a:ext uri="{FF2B5EF4-FFF2-40B4-BE49-F238E27FC236}">
                  <a16:creationId xmlns:a16="http://schemas.microsoft.com/office/drawing/2014/main" id="{7984B0A0-E8FD-A240-ABC9-25DA5FEC679D}"/>
                </a:ext>
              </a:extLst>
            </p:cNvPr>
            <p:cNvSpPr/>
            <p:nvPr/>
          </p:nvSpPr>
          <p:spPr>
            <a:xfrm>
              <a:off x="10032930" y="2562831"/>
              <a:ext cx="285777" cy="284613"/>
            </a:xfrm>
            <a:prstGeom prst="rect">
              <a:avLst/>
            </a:prstGeom>
            <a:solidFill>
              <a:srgbClr val="E8D2A8"/>
            </a:solidFill>
            <a:ln w="19050" cap="flat" cmpd="sng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33" tIns="91433" rIns="91433" bIns="91433" anchor="t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467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37" name="Shape 1132">
              <a:extLst>
                <a:ext uri="{FF2B5EF4-FFF2-40B4-BE49-F238E27FC236}">
                  <a16:creationId xmlns:a16="http://schemas.microsoft.com/office/drawing/2014/main" id="{B365F4CD-B837-CB48-8E46-7C13E5923D79}"/>
                </a:ext>
              </a:extLst>
            </p:cNvPr>
            <p:cNvSpPr/>
            <p:nvPr/>
          </p:nvSpPr>
          <p:spPr>
            <a:xfrm>
              <a:off x="7035862" y="2958365"/>
              <a:ext cx="285777" cy="284613"/>
            </a:xfrm>
            <a:prstGeom prst="rect">
              <a:avLst/>
            </a:prstGeom>
            <a:solidFill>
              <a:srgbClr val="E8D2A8"/>
            </a:solidFill>
            <a:ln w="19050" cap="flat" cmpd="sng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33" tIns="91433" rIns="91433" bIns="91433" anchor="t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467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38" name="Shape 1132">
              <a:extLst>
                <a:ext uri="{FF2B5EF4-FFF2-40B4-BE49-F238E27FC236}">
                  <a16:creationId xmlns:a16="http://schemas.microsoft.com/office/drawing/2014/main" id="{149EAB9B-33CA-BB4C-89B5-E3DD0CBAE73F}"/>
                </a:ext>
              </a:extLst>
            </p:cNvPr>
            <p:cNvSpPr/>
            <p:nvPr/>
          </p:nvSpPr>
          <p:spPr>
            <a:xfrm>
              <a:off x="7458563" y="2958365"/>
              <a:ext cx="285777" cy="284613"/>
            </a:xfrm>
            <a:prstGeom prst="rect">
              <a:avLst/>
            </a:prstGeom>
            <a:solidFill>
              <a:srgbClr val="E8D2A8"/>
            </a:solidFill>
            <a:ln w="19050" cap="flat" cmpd="sng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33" tIns="91433" rIns="91433" bIns="91433" anchor="t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467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39" name="Shape 1132">
              <a:extLst>
                <a:ext uri="{FF2B5EF4-FFF2-40B4-BE49-F238E27FC236}">
                  <a16:creationId xmlns:a16="http://schemas.microsoft.com/office/drawing/2014/main" id="{06CA49D5-7118-B84F-A7DE-619448512809}"/>
                </a:ext>
              </a:extLst>
            </p:cNvPr>
            <p:cNvSpPr/>
            <p:nvPr/>
          </p:nvSpPr>
          <p:spPr>
            <a:xfrm>
              <a:off x="7881263" y="2958365"/>
              <a:ext cx="285777" cy="284613"/>
            </a:xfrm>
            <a:prstGeom prst="rect">
              <a:avLst/>
            </a:prstGeom>
            <a:solidFill>
              <a:srgbClr val="E8D2A8"/>
            </a:solidFill>
            <a:ln w="19050" cap="flat" cmpd="sng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33" tIns="91433" rIns="91433" bIns="91433" anchor="t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467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40" name="Shape 1132">
              <a:extLst>
                <a:ext uri="{FF2B5EF4-FFF2-40B4-BE49-F238E27FC236}">
                  <a16:creationId xmlns:a16="http://schemas.microsoft.com/office/drawing/2014/main" id="{70379F7E-E1DE-7145-B401-DEEEFFCA0A25}"/>
                </a:ext>
              </a:extLst>
            </p:cNvPr>
            <p:cNvSpPr/>
            <p:nvPr/>
          </p:nvSpPr>
          <p:spPr>
            <a:xfrm>
              <a:off x="8303962" y="2958365"/>
              <a:ext cx="285777" cy="284613"/>
            </a:xfrm>
            <a:prstGeom prst="rect">
              <a:avLst/>
            </a:prstGeom>
            <a:solidFill>
              <a:srgbClr val="E8D2A8"/>
            </a:solidFill>
            <a:ln w="19050" cap="flat" cmpd="sng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33" tIns="91433" rIns="91433" bIns="91433" anchor="t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467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41" name="Shape 1132">
              <a:extLst>
                <a:ext uri="{FF2B5EF4-FFF2-40B4-BE49-F238E27FC236}">
                  <a16:creationId xmlns:a16="http://schemas.microsoft.com/office/drawing/2014/main" id="{B16F3ACC-1351-034D-BB0E-DDB28F930090}"/>
                </a:ext>
              </a:extLst>
            </p:cNvPr>
            <p:cNvSpPr/>
            <p:nvPr/>
          </p:nvSpPr>
          <p:spPr>
            <a:xfrm>
              <a:off x="8760148" y="2958365"/>
              <a:ext cx="285777" cy="284613"/>
            </a:xfrm>
            <a:prstGeom prst="rect">
              <a:avLst/>
            </a:prstGeom>
            <a:solidFill>
              <a:srgbClr val="E8D2A8"/>
            </a:solidFill>
            <a:ln w="19050" cap="flat" cmpd="sng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33" tIns="91433" rIns="91433" bIns="91433" anchor="t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467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42" name="Shape 1132">
              <a:extLst>
                <a:ext uri="{FF2B5EF4-FFF2-40B4-BE49-F238E27FC236}">
                  <a16:creationId xmlns:a16="http://schemas.microsoft.com/office/drawing/2014/main" id="{842D0641-D1F7-F54C-A559-C4297E536782}"/>
                </a:ext>
              </a:extLst>
            </p:cNvPr>
            <p:cNvSpPr/>
            <p:nvPr/>
          </p:nvSpPr>
          <p:spPr>
            <a:xfrm>
              <a:off x="9182849" y="2958365"/>
              <a:ext cx="285777" cy="284613"/>
            </a:xfrm>
            <a:prstGeom prst="rect">
              <a:avLst/>
            </a:prstGeom>
            <a:solidFill>
              <a:srgbClr val="E8D2A8"/>
            </a:solidFill>
            <a:ln w="19050" cap="flat" cmpd="sng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33" tIns="91433" rIns="91433" bIns="91433" anchor="t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467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43" name="Shape 1132">
              <a:extLst>
                <a:ext uri="{FF2B5EF4-FFF2-40B4-BE49-F238E27FC236}">
                  <a16:creationId xmlns:a16="http://schemas.microsoft.com/office/drawing/2014/main" id="{BD0901F8-7D8C-3345-9DA7-B3408FE01F86}"/>
                </a:ext>
              </a:extLst>
            </p:cNvPr>
            <p:cNvSpPr/>
            <p:nvPr/>
          </p:nvSpPr>
          <p:spPr>
            <a:xfrm>
              <a:off x="9605550" y="2958365"/>
              <a:ext cx="285777" cy="284613"/>
            </a:xfrm>
            <a:prstGeom prst="rect">
              <a:avLst/>
            </a:prstGeom>
            <a:solidFill>
              <a:srgbClr val="E8D2A8"/>
            </a:solidFill>
            <a:ln w="19050" cap="flat" cmpd="sng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33" tIns="91433" rIns="91433" bIns="91433" anchor="t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467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44" name="Shape 1132">
              <a:extLst>
                <a:ext uri="{FF2B5EF4-FFF2-40B4-BE49-F238E27FC236}">
                  <a16:creationId xmlns:a16="http://schemas.microsoft.com/office/drawing/2014/main" id="{30A7C72D-A5D6-4446-93DC-17083A2B1F50}"/>
                </a:ext>
              </a:extLst>
            </p:cNvPr>
            <p:cNvSpPr/>
            <p:nvPr/>
          </p:nvSpPr>
          <p:spPr>
            <a:xfrm>
              <a:off x="10028248" y="2958365"/>
              <a:ext cx="285777" cy="284613"/>
            </a:xfrm>
            <a:prstGeom prst="rect">
              <a:avLst/>
            </a:prstGeom>
            <a:solidFill>
              <a:srgbClr val="E8D2A8"/>
            </a:solidFill>
            <a:ln w="19050" cap="flat" cmpd="sng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33" tIns="91433" rIns="91433" bIns="91433" anchor="t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467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45" name="Shape 1132">
              <a:extLst>
                <a:ext uri="{FF2B5EF4-FFF2-40B4-BE49-F238E27FC236}">
                  <a16:creationId xmlns:a16="http://schemas.microsoft.com/office/drawing/2014/main" id="{381A4B69-F4E6-A84D-97DD-BEE9FF25979A}"/>
                </a:ext>
              </a:extLst>
            </p:cNvPr>
            <p:cNvSpPr/>
            <p:nvPr/>
          </p:nvSpPr>
          <p:spPr>
            <a:xfrm>
              <a:off x="7038484" y="3381527"/>
              <a:ext cx="285777" cy="284613"/>
            </a:xfrm>
            <a:prstGeom prst="rect">
              <a:avLst/>
            </a:prstGeom>
            <a:solidFill>
              <a:srgbClr val="E8D2A8"/>
            </a:solidFill>
            <a:ln w="19050" cap="flat" cmpd="sng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33" tIns="91433" rIns="91433" bIns="91433" anchor="t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467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46" name="Shape 1132">
              <a:extLst>
                <a:ext uri="{FF2B5EF4-FFF2-40B4-BE49-F238E27FC236}">
                  <a16:creationId xmlns:a16="http://schemas.microsoft.com/office/drawing/2014/main" id="{2E9F80D5-97F7-A746-878C-BFACD193E765}"/>
                </a:ext>
              </a:extLst>
            </p:cNvPr>
            <p:cNvSpPr/>
            <p:nvPr/>
          </p:nvSpPr>
          <p:spPr>
            <a:xfrm>
              <a:off x="7461185" y="3381527"/>
              <a:ext cx="285777" cy="284613"/>
            </a:xfrm>
            <a:prstGeom prst="rect">
              <a:avLst/>
            </a:prstGeom>
            <a:solidFill>
              <a:srgbClr val="E8D2A8"/>
            </a:solidFill>
            <a:ln w="19050" cap="flat" cmpd="sng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33" tIns="91433" rIns="91433" bIns="91433" anchor="t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467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47" name="Shape 1132">
              <a:extLst>
                <a:ext uri="{FF2B5EF4-FFF2-40B4-BE49-F238E27FC236}">
                  <a16:creationId xmlns:a16="http://schemas.microsoft.com/office/drawing/2014/main" id="{86005FA4-96FD-B742-A79E-3AC55A054E40}"/>
                </a:ext>
              </a:extLst>
            </p:cNvPr>
            <p:cNvSpPr/>
            <p:nvPr/>
          </p:nvSpPr>
          <p:spPr>
            <a:xfrm>
              <a:off x="7883886" y="3381527"/>
              <a:ext cx="285777" cy="284613"/>
            </a:xfrm>
            <a:prstGeom prst="rect">
              <a:avLst/>
            </a:prstGeom>
            <a:solidFill>
              <a:srgbClr val="E8D2A8"/>
            </a:solidFill>
            <a:ln w="19050" cap="flat" cmpd="sng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33" tIns="91433" rIns="91433" bIns="91433" anchor="t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467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48" name="Shape 1132">
              <a:extLst>
                <a:ext uri="{FF2B5EF4-FFF2-40B4-BE49-F238E27FC236}">
                  <a16:creationId xmlns:a16="http://schemas.microsoft.com/office/drawing/2014/main" id="{2F81CB85-73A5-9346-8327-770998E95396}"/>
                </a:ext>
              </a:extLst>
            </p:cNvPr>
            <p:cNvSpPr/>
            <p:nvPr/>
          </p:nvSpPr>
          <p:spPr>
            <a:xfrm>
              <a:off x="8306584" y="3381527"/>
              <a:ext cx="285777" cy="284613"/>
            </a:xfrm>
            <a:prstGeom prst="rect">
              <a:avLst/>
            </a:prstGeom>
            <a:solidFill>
              <a:srgbClr val="E8D2A8"/>
            </a:solidFill>
            <a:ln w="19050" cap="flat" cmpd="sng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33" tIns="91433" rIns="91433" bIns="91433" anchor="t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467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49" name="Shape 1132">
              <a:extLst>
                <a:ext uri="{FF2B5EF4-FFF2-40B4-BE49-F238E27FC236}">
                  <a16:creationId xmlns:a16="http://schemas.microsoft.com/office/drawing/2014/main" id="{30B1C3D6-C28B-B942-BDCD-95128C27E12A}"/>
                </a:ext>
              </a:extLst>
            </p:cNvPr>
            <p:cNvSpPr/>
            <p:nvPr/>
          </p:nvSpPr>
          <p:spPr>
            <a:xfrm>
              <a:off x="8762770" y="3381527"/>
              <a:ext cx="285777" cy="284613"/>
            </a:xfrm>
            <a:prstGeom prst="rect">
              <a:avLst/>
            </a:prstGeom>
            <a:solidFill>
              <a:srgbClr val="E8D2A8"/>
            </a:solidFill>
            <a:ln w="19050" cap="flat" cmpd="sng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33" tIns="91433" rIns="91433" bIns="91433" anchor="t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467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50" name="Shape 1132">
              <a:extLst>
                <a:ext uri="{FF2B5EF4-FFF2-40B4-BE49-F238E27FC236}">
                  <a16:creationId xmlns:a16="http://schemas.microsoft.com/office/drawing/2014/main" id="{4AF1700A-8C2B-9D4D-942C-2A134AB3B052}"/>
                </a:ext>
              </a:extLst>
            </p:cNvPr>
            <p:cNvSpPr/>
            <p:nvPr/>
          </p:nvSpPr>
          <p:spPr>
            <a:xfrm>
              <a:off x="9185471" y="3381527"/>
              <a:ext cx="285777" cy="284613"/>
            </a:xfrm>
            <a:prstGeom prst="rect">
              <a:avLst/>
            </a:prstGeom>
            <a:solidFill>
              <a:srgbClr val="E8D2A8"/>
            </a:solidFill>
            <a:ln w="19050" cap="flat" cmpd="sng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33" tIns="91433" rIns="91433" bIns="91433" anchor="t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467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51" name="Shape 1132">
              <a:extLst>
                <a:ext uri="{FF2B5EF4-FFF2-40B4-BE49-F238E27FC236}">
                  <a16:creationId xmlns:a16="http://schemas.microsoft.com/office/drawing/2014/main" id="{49B8B7A9-FCE0-9C42-AC19-F6B20E26F63C}"/>
                </a:ext>
              </a:extLst>
            </p:cNvPr>
            <p:cNvSpPr/>
            <p:nvPr/>
          </p:nvSpPr>
          <p:spPr>
            <a:xfrm>
              <a:off x="9608172" y="3381527"/>
              <a:ext cx="285777" cy="284613"/>
            </a:xfrm>
            <a:prstGeom prst="rect">
              <a:avLst/>
            </a:prstGeom>
            <a:solidFill>
              <a:srgbClr val="E8D2A8"/>
            </a:solidFill>
            <a:ln w="19050" cap="flat" cmpd="sng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33" tIns="91433" rIns="91433" bIns="91433" anchor="t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467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52" name="Shape 1132">
              <a:extLst>
                <a:ext uri="{FF2B5EF4-FFF2-40B4-BE49-F238E27FC236}">
                  <a16:creationId xmlns:a16="http://schemas.microsoft.com/office/drawing/2014/main" id="{8FA3134C-DAB2-254A-A777-4A21889047D2}"/>
                </a:ext>
              </a:extLst>
            </p:cNvPr>
            <p:cNvSpPr/>
            <p:nvPr/>
          </p:nvSpPr>
          <p:spPr>
            <a:xfrm>
              <a:off x="10030871" y="3381527"/>
              <a:ext cx="285777" cy="284613"/>
            </a:xfrm>
            <a:prstGeom prst="rect">
              <a:avLst/>
            </a:prstGeom>
            <a:solidFill>
              <a:srgbClr val="E8D2A8"/>
            </a:solidFill>
            <a:ln w="19050" cap="flat" cmpd="sng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33" tIns="91433" rIns="91433" bIns="91433" anchor="t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467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53" name="Shape 1132">
              <a:extLst>
                <a:ext uri="{FF2B5EF4-FFF2-40B4-BE49-F238E27FC236}">
                  <a16:creationId xmlns:a16="http://schemas.microsoft.com/office/drawing/2014/main" id="{55D6BDE6-51CE-324C-BD7D-388DFDB57719}"/>
                </a:ext>
              </a:extLst>
            </p:cNvPr>
            <p:cNvSpPr/>
            <p:nvPr/>
          </p:nvSpPr>
          <p:spPr>
            <a:xfrm>
              <a:off x="7033803" y="3777062"/>
              <a:ext cx="285777" cy="284613"/>
            </a:xfrm>
            <a:prstGeom prst="rect">
              <a:avLst/>
            </a:prstGeom>
            <a:solidFill>
              <a:srgbClr val="E8D2A8"/>
            </a:solidFill>
            <a:ln w="19050" cap="flat" cmpd="sng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33" tIns="91433" rIns="91433" bIns="91433" anchor="t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467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54" name="Shape 1132">
              <a:extLst>
                <a:ext uri="{FF2B5EF4-FFF2-40B4-BE49-F238E27FC236}">
                  <a16:creationId xmlns:a16="http://schemas.microsoft.com/office/drawing/2014/main" id="{4CC52704-FE96-7143-9B11-81A711F609E7}"/>
                </a:ext>
              </a:extLst>
            </p:cNvPr>
            <p:cNvSpPr/>
            <p:nvPr/>
          </p:nvSpPr>
          <p:spPr>
            <a:xfrm>
              <a:off x="7456503" y="3777062"/>
              <a:ext cx="285777" cy="284613"/>
            </a:xfrm>
            <a:prstGeom prst="rect">
              <a:avLst/>
            </a:prstGeom>
            <a:solidFill>
              <a:srgbClr val="E8D2A8"/>
            </a:solidFill>
            <a:ln w="19050" cap="flat" cmpd="sng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33" tIns="91433" rIns="91433" bIns="91433" anchor="t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467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55" name="Shape 1132">
              <a:extLst>
                <a:ext uri="{FF2B5EF4-FFF2-40B4-BE49-F238E27FC236}">
                  <a16:creationId xmlns:a16="http://schemas.microsoft.com/office/drawing/2014/main" id="{26EB64EA-003B-AD42-B4CF-8E2A68A087FF}"/>
                </a:ext>
              </a:extLst>
            </p:cNvPr>
            <p:cNvSpPr/>
            <p:nvPr/>
          </p:nvSpPr>
          <p:spPr>
            <a:xfrm>
              <a:off x="7879204" y="3777062"/>
              <a:ext cx="285777" cy="284613"/>
            </a:xfrm>
            <a:prstGeom prst="rect">
              <a:avLst/>
            </a:prstGeom>
            <a:solidFill>
              <a:srgbClr val="E8D2A8"/>
            </a:solidFill>
            <a:ln w="19050" cap="flat" cmpd="sng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33" tIns="91433" rIns="91433" bIns="91433" anchor="t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467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56" name="Shape 1132">
              <a:extLst>
                <a:ext uri="{FF2B5EF4-FFF2-40B4-BE49-F238E27FC236}">
                  <a16:creationId xmlns:a16="http://schemas.microsoft.com/office/drawing/2014/main" id="{1DB9AD62-3CEC-984C-83D9-1D3DC673EF31}"/>
                </a:ext>
              </a:extLst>
            </p:cNvPr>
            <p:cNvSpPr/>
            <p:nvPr/>
          </p:nvSpPr>
          <p:spPr>
            <a:xfrm>
              <a:off x="8301903" y="3777062"/>
              <a:ext cx="285777" cy="284613"/>
            </a:xfrm>
            <a:prstGeom prst="rect">
              <a:avLst/>
            </a:prstGeom>
            <a:solidFill>
              <a:srgbClr val="E8D2A8"/>
            </a:solidFill>
            <a:ln w="19050" cap="flat" cmpd="sng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33" tIns="91433" rIns="91433" bIns="91433" anchor="t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467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57" name="Shape 1132">
              <a:extLst>
                <a:ext uri="{FF2B5EF4-FFF2-40B4-BE49-F238E27FC236}">
                  <a16:creationId xmlns:a16="http://schemas.microsoft.com/office/drawing/2014/main" id="{661EFEFB-F449-5E4B-8789-5E4820B69D59}"/>
                </a:ext>
              </a:extLst>
            </p:cNvPr>
            <p:cNvSpPr/>
            <p:nvPr/>
          </p:nvSpPr>
          <p:spPr>
            <a:xfrm>
              <a:off x="8758089" y="3777062"/>
              <a:ext cx="285777" cy="284613"/>
            </a:xfrm>
            <a:prstGeom prst="rect">
              <a:avLst/>
            </a:prstGeom>
            <a:solidFill>
              <a:srgbClr val="E8D2A8"/>
            </a:solidFill>
            <a:ln w="19050" cap="flat" cmpd="sng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33" tIns="91433" rIns="91433" bIns="91433" anchor="t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467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58" name="Shape 1132">
              <a:extLst>
                <a:ext uri="{FF2B5EF4-FFF2-40B4-BE49-F238E27FC236}">
                  <a16:creationId xmlns:a16="http://schemas.microsoft.com/office/drawing/2014/main" id="{48439A39-82F9-4043-A7E0-F59DB727C1DC}"/>
                </a:ext>
              </a:extLst>
            </p:cNvPr>
            <p:cNvSpPr/>
            <p:nvPr/>
          </p:nvSpPr>
          <p:spPr>
            <a:xfrm>
              <a:off x="9180789" y="3777062"/>
              <a:ext cx="285777" cy="284613"/>
            </a:xfrm>
            <a:prstGeom prst="rect">
              <a:avLst/>
            </a:prstGeom>
            <a:solidFill>
              <a:srgbClr val="E8D2A8"/>
            </a:solidFill>
            <a:ln w="19050" cap="flat" cmpd="sng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33" tIns="91433" rIns="91433" bIns="91433" anchor="t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467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59" name="Shape 1132">
              <a:extLst>
                <a:ext uri="{FF2B5EF4-FFF2-40B4-BE49-F238E27FC236}">
                  <a16:creationId xmlns:a16="http://schemas.microsoft.com/office/drawing/2014/main" id="{49554F8A-5DB2-544F-94A4-852D9727375C}"/>
                </a:ext>
              </a:extLst>
            </p:cNvPr>
            <p:cNvSpPr/>
            <p:nvPr/>
          </p:nvSpPr>
          <p:spPr>
            <a:xfrm>
              <a:off x="9603490" y="3777062"/>
              <a:ext cx="285777" cy="284613"/>
            </a:xfrm>
            <a:prstGeom prst="rect">
              <a:avLst/>
            </a:prstGeom>
            <a:solidFill>
              <a:srgbClr val="E8D2A8"/>
            </a:solidFill>
            <a:ln w="19050" cap="flat" cmpd="sng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33" tIns="91433" rIns="91433" bIns="91433" anchor="t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467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60" name="Shape 1132">
              <a:extLst>
                <a:ext uri="{FF2B5EF4-FFF2-40B4-BE49-F238E27FC236}">
                  <a16:creationId xmlns:a16="http://schemas.microsoft.com/office/drawing/2014/main" id="{58CF7EC8-B9DC-864E-870D-740AB062B12B}"/>
                </a:ext>
              </a:extLst>
            </p:cNvPr>
            <p:cNvSpPr/>
            <p:nvPr/>
          </p:nvSpPr>
          <p:spPr>
            <a:xfrm>
              <a:off x="10026189" y="3777062"/>
              <a:ext cx="285777" cy="284613"/>
            </a:xfrm>
            <a:prstGeom prst="rect">
              <a:avLst/>
            </a:prstGeom>
            <a:solidFill>
              <a:srgbClr val="E8D2A8"/>
            </a:solidFill>
            <a:ln w="19050" cap="flat" cmpd="sng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33" tIns="91433" rIns="91433" bIns="91433" anchor="t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467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61" name="Shape 1132">
              <a:extLst>
                <a:ext uri="{FF2B5EF4-FFF2-40B4-BE49-F238E27FC236}">
                  <a16:creationId xmlns:a16="http://schemas.microsoft.com/office/drawing/2014/main" id="{CE728784-9F42-2B47-9094-E1244B04AC08}"/>
                </a:ext>
              </a:extLst>
            </p:cNvPr>
            <p:cNvSpPr/>
            <p:nvPr/>
          </p:nvSpPr>
          <p:spPr>
            <a:xfrm>
              <a:off x="7032922" y="4168572"/>
              <a:ext cx="285777" cy="284613"/>
            </a:xfrm>
            <a:prstGeom prst="rect">
              <a:avLst/>
            </a:prstGeom>
            <a:solidFill>
              <a:srgbClr val="E8D2A8"/>
            </a:solidFill>
            <a:ln w="19050" cap="flat" cmpd="sng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33" tIns="91433" rIns="91433" bIns="91433" anchor="t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467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62" name="Shape 1132">
              <a:extLst>
                <a:ext uri="{FF2B5EF4-FFF2-40B4-BE49-F238E27FC236}">
                  <a16:creationId xmlns:a16="http://schemas.microsoft.com/office/drawing/2014/main" id="{9703D0EC-6E6C-1C42-ACD1-E6634D29D92C}"/>
                </a:ext>
              </a:extLst>
            </p:cNvPr>
            <p:cNvSpPr/>
            <p:nvPr/>
          </p:nvSpPr>
          <p:spPr>
            <a:xfrm>
              <a:off x="7455623" y="4168572"/>
              <a:ext cx="285777" cy="284613"/>
            </a:xfrm>
            <a:prstGeom prst="rect">
              <a:avLst/>
            </a:prstGeom>
            <a:solidFill>
              <a:srgbClr val="E8D2A8"/>
            </a:solidFill>
            <a:ln w="19050" cap="flat" cmpd="sng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33" tIns="91433" rIns="91433" bIns="91433" anchor="t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467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63" name="Shape 1132">
              <a:extLst>
                <a:ext uri="{FF2B5EF4-FFF2-40B4-BE49-F238E27FC236}">
                  <a16:creationId xmlns:a16="http://schemas.microsoft.com/office/drawing/2014/main" id="{F351D8B6-D108-D049-9CB7-8239B7A5A495}"/>
                </a:ext>
              </a:extLst>
            </p:cNvPr>
            <p:cNvSpPr/>
            <p:nvPr/>
          </p:nvSpPr>
          <p:spPr>
            <a:xfrm>
              <a:off x="7878323" y="4168572"/>
              <a:ext cx="285777" cy="284613"/>
            </a:xfrm>
            <a:prstGeom prst="rect">
              <a:avLst/>
            </a:prstGeom>
            <a:solidFill>
              <a:srgbClr val="E8D2A8"/>
            </a:solidFill>
            <a:ln w="19050" cap="flat" cmpd="sng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33" tIns="91433" rIns="91433" bIns="91433" anchor="t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467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64" name="Shape 1132">
              <a:extLst>
                <a:ext uri="{FF2B5EF4-FFF2-40B4-BE49-F238E27FC236}">
                  <a16:creationId xmlns:a16="http://schemas.microsoft.com/office/drawing/2014/main" id="{A45A4C0D-1F37-8349-B14C-F47CA6C87C1F}"/>
                </a:ext>
              </a:extLst>
            </p:cNvPr>
            <p:cNvSpPr/>
            <p:nvPr/>
          </p:nvSpPr>
          <p:spPr>
            <a:xfrm>
              <a:off x="8301022" y="4168572"/>
              <a:ext cx="285777" cy="284613"/>
            </a:xfrm>
            <a:prstGeom prst="rect">
              <a:avLst/>
            </a:prstGeom>
            <a:solidFill>
              <a:srgbClr val="E8D2A8"/>
            </a:solidFill>
            <a:ln w="19050" cap="flat" cmpd="sng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33" tIns="91433" rIns="91433" bIns="91433" anchor="t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467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65" name="Shape 1132">
              <a:extLst>
                <a:ext uri="{FF2B5EF4-FFF2-40B4-BE49-F238E27FC236}">
                  <a16:creationId xmlns:a16="http://schemas.microsoft.com/office/drawing/2014/main" id="{4D6F264A-369D-0040-A313-EFD141D5159F}"/>
                </a:ext>
              </a:extLst>
            </p:cNvPr>
            <p:cNvSpPr/>
            <p:nvPr/>
          </p:nvSpPr>
          <p:spPr>
            <a:xfrm>
              <a:off x="8757208" y="4168572"/>
              <a:ext cx="285777" cy="284613"/>
            </a:xfrm>
            <a:prstGeom prst="rect">
              <a:avLst/>
            </a:prstGeom>
            <a:solidFill>
              <a:srgbClr val="E8D2A8"/>
            </a:solidFill>
            <a:ln w="19050" cap="flat" cmpd="sng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33" tIns="91433" rIns="91433" bIns="91433" anchor="t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467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66" name="Shape 1132">
              <a:extLst>
                <a:ext uri="{FF2B5EF4-FFF2-40B4-BE49-F238E27FC236}">
                  <a16:creationId xmlns:a16="http://schemas.microsoft.com/office/drawing/2014/main" id="{3D67B948-466C-7C4B-BE0B-2B8D936F08C4}"/>
                </a:ext>
              </a:extLst>
            </p:cNvPr>
            <p:cNvSpPr/>
            <p:nvPr/>
          </p:nvSpPr>
          <p:spPr>
            <a:xfrm>
              <a:off x="9179909" y="4168572"/>
              <a:ext cx="285777" cy="284613"/>
            </a:xfrm>
            <a:prstGeom prst="rect">
              <a:avLst/>
            </a:prstGeom>
            <a:solidFill>
              <a:srgbClr val="E8D2A8"/>
            </a:solidFill>
            <a:ln w="19050" cap="flat" cmpd="sng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33" tIns="91433" rIns="91433" bIns="91433" anchor="t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467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67" name="Shape 1132">
              <a:extLst>
                <a:ext uri="{FF2B5EF4-FFF2-40B4-BE49-F238E27FC236}">
                  <a16:creationId xmlns:a16="http://schemas.microsoft.com/office/drawing/2014/main" id="{A26A374B-74B1-E049-A80D-BC130866139E}"/>
                </a:ext>
              </a:extLst>
            </p:cNvPr>
            <p:cNvSpPr/>
            <p:nvPr/>
          </p:nvSpPr>
          <p:spPr>
            <a:xfrm>
              <a:off x="9602610" y="4168572"/>
              <a:ext cx="285777" cy="284613"/>
            </a:xfrm>
            <a:prstGeom prst="rect">
              <a:avLst/>
            </a:prstGeom>
            <a:solidFill>
              <a:srgbClr val="E8D2A8"/>
            </a:solidFill>
            <a:ln w="19050" cap="flat" cmpd="sng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33" tIns="91433" rIns="91433" bIns="91433" anchor="t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467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68" name="Shape 1132">
              <a:extLst>
                <a:ext uri="{FF2B5EF4-FFF2-40B4-BE49-F238E27FC236}">
                  <a16:creationId xmlns:a16="http://schemas.microsoft.com/office/drawing/2014/main" id="{CE7C9295-E30E-B144-B6B2-781482975A68}"/>
                </a:ext>
              </a:extLst>
            </p:cNvPr>
            <p:cNvSpPr/>
            <p:nvPr/>
          </p:nvSpPr>
          <p:spPr>
            <a:xfrm>
              <a:off x="10025308" y="4168572"/>
              <a:ext cx="285777" cy="284613"/>
            </a:xfrm>
            <a:prstGeom prst="rect">
              <a:avLst/>
            </a:prstGeom>
            <a:solidFill>
              <a:srgbClr val="E8D2A8"/>
            </a:solidFill>
            <a:ln w="19050" cap="flat" cmpd="sng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33" tIns="91433" rIns="91433" bIns="91433" anchor="t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467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69" name="Shape 1132">
              <a:extLst>
                <a:ext uri="{FF2B5EF4-FFF2-40B4-BE49-F238E27FC236}">
                  <a16:creationId xmlns:a16="http://schemas.microsoft.com/office/drawing/2014/main" id="{1D1F7517-2461-3F41-890D-B400244482FB}"/>
                </a:ext>
              </a:extLst>
            </p:cNvPr>
            <p:cNvSpPr/>
            <p:nvPr/>
          </p:nvSpPr>
          <p:spPr>
            <a:xfrm>
              <a:off x="7028240" y="4564107"/>
              <a:ext cx="285777" cy="284613"/>
            </a:xfrm>
            <a:prstGeom prst="rect">
              <a:avLst/>
            </a:prstGeom>
            <a:solidFill>
              <a:srgbClr val="E8D2A8"/>
            </a:solidFill>
            <a:ln w="19050" cap="flat" cmpd="sng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33" tIns="91433" rIns="91433" bIns="91433" anchor="t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467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70" name="Shape 1132">
              <a:extLst>
                <a:ext uri="{FF2B5EF4-FFF2-40B4-BE49-F238E27FC236}">
                  <a16:creationId xmlns:a16="http://schemas.microsoft.com/office/drawing/2014/main" id="{3828CA29-819E-884A-8A91-261D0548D2D7}"/>
                </a:ext>
              </a:extLst>
            </p:cNvPr>
            <p:cNvSpPr/>
            <p:nvPr/>
          </p:nvSpPr>
          <p:spPr>
            <a:xfrm>
              <a:off x="7450941" y="4564107"/>
              <a:ext cx="285777" cy="284613"/>
            </a:xfrm>
            <a:prstGeom prst="rect">
              <a:avLst/>
            </a:prstGeom>
            <a:solidFill>
              <a:srgbClr val="E8D2A8"/>
            </a:solidFill>
            <a:ln w="19050" cap="flat" cmpd="sng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33" tIns="91433" rIns="91433" bIns="91433" anchor="t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467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71" name="Shape 1132">
              <a:extLst>
                <a:ext uri="{FF2B5EF4-FFF2-40B4-BE49-F238E27FC236}">
                  <a16:creationId xmlns:a16="http://schemas.microsoft.com/office/drawing/2014/main" id="{BF758237-48D3-5947-9EB7-C5DA5600C268}"/>
                </a:ext>
              </a:extLst>
            </p:cNvPr>
            <p:cNvSpPr/>
            <p:nvPr/>
          </p:nvSpPr>
          <p:spPr>
            <a:xfrm>
              <a:off x="7873642" y="4564107"/>
              <a:ext cx="285777" cy="284613"/>
            </a:xfrm>
            <a:prstGeom prst="rect">
              <a:avLst/>
            </a:prstGeom>
            <a:solidFill>
              <a:srgbClr val="E8D2A8"/>
            </a:solidFill>
            <a:ln w="19050" cap="flat" cmpd="sng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33" tIns="91433" rIns="91433" bIns="91433" anchor="t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467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72" name="Shape 1132">
              <a:extLst>
                <a:ext uri="{FF2B5EF4-FFF2-40B4-BE49-F238E27FC236}">
                  <a16:creationId xmlns:a16="http://schemas.microsoft.com/office/drawing/2014/main" id="{F131802E-4F3F-1A48-B3F0-720F000C9E7A}"/>
                </a:ext>
              </a:extLst>
            </p:cNvPr>
            <p:cNvSpPr/>
            <p:nvPr/>
          </p:nvSpPr>
          <p:spPr>
            <a:xfrm>
              <a:off x="8296340" y="4564107"/>
              <a:ext cx="285777" cy="284613"/>
            </a:xfrm>
            <a:prstGeom prst="rect">
              <a:avLst/>
            </a:prstGeom>
            <a:solidFill>
              <a:srgbClr val="E8D2A8"/>
            </a:solidFill>
            <a:ln w="19050" cap="flat" cmpd="sng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33" tIns="91433" rIns="91433" bIns="91433" anchor="t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467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73" name="Shape 1132">
              <a:extLst>
                <a:ext uri="{FF2B5EF4-FFF2-40B4-BE49-F238E27FC236}">
                  <a16:creationId xmlns:a16="http://schemas.microsoft.com/office/drawing/2014/main" id="{CFF9E395-F476-4C47-BBB8-1EF9F9F41275}"/>
                </a:ext>
              </a:extLst>
            </p:cNvPr>
            <p:cNvSpPr/>
            <p:nvPr/>
          </p:nvSpPr>
          <p:spPr>
            <a:xfrm>
              <a:off x="8752527" y="4564107"/>
              <a:ext cx="285777" cy="284613"/>
            </a:xfrm>
            <a:prstGeom prst="rect">
              <a:avLst/>
            </a:prstGeom>
            <a:solidFill>
              <a:srgbClr val="E8D2A8"/>
            </a:solidFill>
            <a:ln w="19050" cap="flat" cmpd="sng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33" tIns="91433" rIns="91433" bIns="91433" anchor="t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467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74" name="Shape 1132">
              <a:extLst>
                <a:ext uri="{FF2B5EF4-FFF2-40B4-BE49-F238E27FC236}">
                  <a16:creationId xmlns:a16="http://schemas.microsoft.com/office/drawing/2014/main" id="{5023F64C-36E2-094E-9D37-64D3A72849FC}"/>
                </a:ext>
              </a:extLst>
            </p:cNvPr>
            <p:cNvSpPr/>
            <p:nvPr/>
          </p:nvSpPr>
          <p:spPr>
            <a:xfrm>
              <a:off x="9175227" y="4564107"/>
              <a:ext cx="285777" cy="284613"/>
            </a:xfrm>
            <a:prstGeom prst="rect">
              <a:avLst/>
            </a:prstGeom>
            <a:solidFill>
              <a:srgbClr val="E8D2A8"/>
            </a:solidFill>
            <a:ln w="19050" cap="flat" cmpd="sng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33" tIns="91433" rIns="91433" bIns="91433" anchor="t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467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75" name="Shape 1132">
              <a:extLst>
                <a:ext uri="{FF2B5EF4-FFF2-40B4-BE49-F238E27FC236}">
                  <a16:creationId xmlns:a16="http://schemas.microsoft.com/office/drawing/2014/main" id="{6B64AF3B-F9DA-0244-8130-60EC3400FC0E}"/>
                </a:ext>
              </a:extLst>
            </p:cNvPr>
            <p:cNvSpPr/>
            <p:nvPr/>
          </p:nvSpPr>
          <p:spPr>
            <a:xfrm>
              <a:off x="9597928" y="4564107"/>
              <a:ext cx="285777" cy="284613"/>
            </a:xfrm>
            <a:prstGeom prst="rect">
              <a:avLst/>
            </a:prstGeom>
            <a:solidFill>
              <a:srgbClr val="E8D2A8"/>
            </a:solidFill>
            <a:ln w="19050" cap="flat" cmpd="sng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33" tIns="91433" rIns="91433" bIns="91433" anchor="t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467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76" name="Shape 1132">
              <a:extLst>
                <a:ext uri="{FF2B5EF4-FFF2-40B4-BE49-F238E27FC236}">
                  <a16:creationId xmlns:a16="http://schemas.microsoft.com/office/drawing/2014/main" id="{C58BE4AF-630B-3640-BFA2-B73BF4B74229}"/>
                </a:ext>
              </a:extLst>
            </p:cNvPr>
            <p:cNvSpPr/>
            <p:nvPr/>
          </p:nvSpPr>
          <p:spPr>
            <a:xfrm>
              <a:off x="10020627" y="4564107"/>
              <a:ext cx="285777" cy="284613"/>
            </a:xfrm>
            <a:prstGeom prst="rect">
              <a:avLst/>
            </a:prstGeom>
            <a:solidFill>
              <a:srgbClr val="E8D2A8"/>
            </a:solidFill>
            <a:ln w="19050" cap="flat" cmpd="sng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33" tIns="91433" rIns="91433" bIns="91433" anchor="t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467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77" name="Shape 1132">
              <a:extLst>
                <a:ext uri="{FF2B5EF4-FFF2-40B4-BE49-F238E27FC236}">
                  <a16:creationId xmlns:a16="http://schemas.microsoft.com/office/drawing/2014/main" id="{1DFEB4C3-B576-BB46-ABB6-E0CD67F4FF85}"/>
                </a:ext>
              </a:extLst>
            </p:cNvPr>
            <p:cNvSpPr/>
            <p:nvPr/>
          </p:nvSpPr>
          <p:spPr>
            <a:xfrm>
              <a:off x="6193023" y="1775786"/>
              <a:ext cx="285777" cy="284613"/>
            </a:xfrm>
            <a:prstGeom prst="rect">
              <a:avLst/>
            </a:prstGeom>
            <a:solidFill>
              <a:srgbClr val="D0CEC1"/>
            </a:solidFill>
            <a:ln w="19050" cap="flat" cmpd="sng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33" tIns="91433" rIns="91433" bIns="91433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467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78" name="Shape 1132">
              <a:extLst>
                <a:ext uri="{FF2B5EF4-FFF2-40B4-BE49-F238E27FC236}">
                  <a16:creationId xmlns:a16="http://schemas.microsoft.com/office/drawing/2014/main" id="{4808162D-F903-0545-92C4-38A48C034EA5}"/>
                </a:ext>
              </a:extLst>
            </p:cNvPr>
            <p:cNvSpPr/>
            <p:nvPr/>
          </p:nvSpPr>
          <p:spPr>
            <a:xfrm>
              <a:off x="6615724" y="1775786"/>
              <a:ext cx="285777" cy="284613"/>
            </a:xfrm>
            <a:prstGeom prst="rect">
              <a:avLst/>
            </a:prstGeom>
            <a:solidFill>
              <a:srgbClr val="EAE9E7"/>
            </a:solidFill>
            <a:ln w="19050" cap="flat" cmpd="sng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33" tIns="91433" rIns="91433" bIns="91433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467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79" name="Shape 1132">
              <a:extLst>
                <a:ext uri="{FF2B5EF4-FFF2-40B4-BE49-F238E27FC236}">
                  <a16:creationId xmlns:a16="http://schemas.microsoft.com/office/drawing/2014/main" id="{37238197-1C88-1C49-9E04-002EBA3B1515}"/>
                </a:ext>
              </a:extLst>
            </p:cNvPr>
            <p:cNvSpPr/>
            <p:nvPr/>
          </p:nvSpPr>
          <p:spPr>
            <a:xfrm>
              <a:off x="6188342" y="2171320"/>
              <a:ext cx="285777" cy="284613"/>
            </a:xfrm>
            <a:prstGeom prst="rect">
              <a:avLst/>
            </a:prstGeom>
            <a:solidFill>
              <a:srgbClr val="D0CEC1"/>
            </a:solidFill>
            <a:ln w="19050" cap="flat" cmpd="sng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33" tIns="91433" rIns="91433" bIns="91433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467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80" name="Shape 1132">
              <a:extLst>
                <a:ext uri="{FF2B5EF4-FFF2-40B4-BE49-F238E27FC236}">
                  <a16:creationId xmlns:a16="http://schemas.microsoft.com/office/drawing/2014/main" id="{5F0A215C-409D-CE42-BDF0-6500E63159E6}"/>
                </a:ext>
              </a:extLst>
            </p:cNvPr>
            <p:cNvSpPr/>
            <p:nvPr/>
          </p:nvSpPr>
          <p:spPr>
            <a:xfrm>
              <a:off x="6611042" y="2171320"/>
              <a:ext cx="285777" cy="284613"/>
            </a:xfrm>
            <a:prstGeom prst="rect">
              <a:avLst/>
            </a:prstGeom>
            <a:solidFill>
              <a:srgbClr val="EAE9E7"/>
            </a:solidFill>
            <a:ln w="19050" cap="flat" cmpd="sng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33" tIns="91433" rIns="91433" bIns="91433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467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81" name="Shape 1132">
              <a:extLst>
                <a:ext uri="{FF2B5EF4-FFF2-40B4-BE49-F238E27FC236}">
                  <a16:creationId xmlns:a16="http://schemas.microsoft.com/office/drawing/2014/main" id="{37A99AD2-D751-3343-8082-3B376A715575}"/>
                </a:ext>
              </a:extLst>
            </p:cNvPr>
            <p:cNvSpPr/>
            <p:nvPr/>
          </p:nvSpPr>
          <p:spPr>
            <a:xfrm>
              <a:off x="6187461" y="2562831"/>
              <a:ext cx="285777" cy="284613"/>
            </a:xfrm>
            <a:prstGeom prst="rect">
              <a:avLst/>
            </a:prstGeom>
            <a:solidFill>
              <a:srgbClr val="D0CEC1"/>
            </a:solidFill>
            <a:ln w="19050" cap="flat" cmpd="sng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33" tIns="91433" rIns="91433" bIns="91433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467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82" name="Shape 1132">
              <a:extLst>
                <a:ext uri="{FF2B5EF4-FFF2-40B4-BE49-F238E27FC236}">
                  <a16:creationId xmlns:a16="http://schemas.microsoft.com/office/drawing/2014/main" id="{4CF57182-C0BD-2C46-866D-97A258B9DC0B}"/>
                </a:ext>
              </a:extLst>
            </p:cNvPr>
            <p:cNvSpPr/>
            <p:nvPr/>
          </p:nvSpPr>
          <p:spPr>
            <a:xfrm>
              <a:off x="6610162" y="2562831"/>
              <a:ext cx="285777" cy="284613"/>
            </a:xfrm>
            <a:prstGeom prst="rect">
              <a:avLst/>
            </a:prstGeom>
            <a:solidFill>
              <a:srgbClr val="EAE9E7"/>
            </a:solidFill>
            <a:ln w="19050" cap="flat" cmpd="sng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33" tIns="91433" rIns="91433" bIns="91433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467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83" name="Shape 1132">
              <a:extLst>
                <a:ext uri="{FF2B5EF4-FFF2-40B4-BE49-F238E27FC236}">
                  <a16:creationId xmlns:a16="http://schemas.microsoft.com/office/drawing/2014/main" id="{B77323CC-D8A9-8540-8468-1EFA6E48907B}"/>
                </a:ext>
              </a:extLst>
            </p:cNvPr>
            <p:cNvSpPr/>
            <p:nvPr/>
          </p:nvSpPr>
          <p:spPr>
            <a:xfrm>
              <a:off x="6182779" y="2958365"/>
              <a:ext cx="285777" cy="284613"/>
            </a:xfrm>
            <a:prstGeom prst="rect">
              <a:avLst/>
            </a:prstGeom>
            <a:solidFill>
              <a:srgbClr val="D0CEC1"/>
            </a:solidFill>
            <a:ln w="19050" cap="flat" cmpd="sng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33" tIns="91433" rIns="91433" bIns="91433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467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84" name="Shape 1132">
              <a:extLst>
                <a:ext uri="{FF2B5EF4-FFF2-40B4-BE49-F238E27FC236}">
                  <a16:creationId xmlns:a16="http://schemas.microsoft.com/office/drawing/2014/main" id="{7AC13E52-856E-6346-A111-678F805A843D}"/>
                </a:ext>
              </a:extLst>
            </p:cNvPr>
            <p:cNvSpPr/>
            <p:nvPr/>
          </p:nvSpPr>
          <p:spPr>
            <a:xfrm>
              <a:off x="6605480" y="2958365"/>
              <a:ext cx="285777" cy="284613"/>
            </a:xfrm>
            <a:prstGeom prst="rect">
              <a:avLst/>
            </a:prstGeom>
            <a:solidFill>
              <a:srgbClr val="EAE9E7"/>
            </a:solidFill>
            <a:ln w="19050" cap="flat" cmpd="sng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33" tIns="91433" rIns="91433" bIns="91433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467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85" name="Shape 1132">
              <a:extLst>
                <a:ext uri="{FF2B5EF4-FFF2-40B4-BE49-F238E27FC236}">
                  <a16:creationId xmlns:a16="http://schemas.microsoft.com/office/drawing/2014/main" id="{4CA729E3-0751-5F4C-A7AE-DA6874FB1A2B}"/>
                </a:ext>
              </a:extLst>
            </p:cNvPr>
            <p:cNvSpPr/>
            <p:nvPr/>
          </p:nvSpPr>
          <p:spPr>
            <a:xfrm>
              <a:off x="6185402" y="3381527"/>
              <a:ext cx="285777" cy="284613"/>
            </a:xfrm>
            <a:prstGeom prst="rect">
              <a:avLst/>
            </a:prstGeom>
            <a:solidFill>
              <a:srgbClr val="D0CEC1"/>
            </a:solidFill>
            <a:ln w="19050" cap="flat" cmpd="sng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33" tIns="91433" rIns="91433" bIns="91433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467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86" name="Shape 1132">
              <a:extLst>
                <a:ext uri="{FF2B5EF4-FFF2-40B4-BE49-F238E27FC236}">
                  <a16:creationId xmlns:a16="http://schemas.microsoft.com/office/drawing/2014/main" id="{23AE54CC-E86A-4947-9D2F-D19277A7ED5B}"/>
                </a:ext>
              </a:extLst>
            </p:cNvPr>
            <p:cNvSpPr/>
            <p:nvPr/>
          </p:nvSpPr>
          <p:spPr>
            <a:xfrm>
              <a:off x="6608102" y="3381527"/>
              <a:ext cx="285777" cy="284613"/>
            </a:xfrm>
            <a:prstGeom prst="rect">
              <a:avLst/>
            </a:prstGeom>
            <a:solidFill>
              <a:srgbClr val="EAE9E7"/>
            </a:solidFill>
            <a:ln w="19050" cap="flat" cmpd="sng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33" tIns="91433" rIns="91433" bIns="91433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467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87" name="Shape 1132">
              <a:extLst>
                <a:ext uri="{FF2B5EF4-FFF2-40B4-BE49-F238E27FC236}">
                  <a16:creationId xmlns:a16="http://schemas.microsoft.com/office/drawing/2014/main" id="{7AECBEAB-537F-A746-A4A1-CED52AD94DE0}"/>
                </a:ext>
              </a:extLst>
            </p:cNvPr>
            <p:cNvSpPr/>
            <p:nvPr/>
          </p:nvSpPr>
          <p:spPr>
            <a:xfrm>
              <a:off x="6180720" y="3777062"/>
              <a:ext cx="285777" cy="284613"/>
            </a:xfrm>
            <a:prstGeom prst="rect">
              <a:avLst/>
            </a:prstGeom>
            <a:solidFill>
              <a:srgbClr val="D0CEC1"/>
            </a:solidFill>
            <a:ln w="19050" cap="flat" cmpd="sng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33" tIns="91433" rIns="91433" bIns="91433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467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88" name="Shape 1132">
              <a:extLst>
                <a:ext uri="{FF2B5EF4-FFF2-40B4-BE49-F238E27FC236}">
                  <a16:creationId xmlns:a16="http://schemas.microsoft.com/office/drawing/2014/main" id="{BF3E49E3-9C47-4049-B648-89D70BCDA051}"/>
                </a:ext>
              </a:extLst>
            </p:cNvPr>
            <p:cNvSpPr/>
            <p:nvPr/>
          </p:nvSpPr>
          <p:spPr>
            <a:xfrm>
              <a:off x="6603420" y="3777062"/>
              <a:ext cx="285777" cy="284613"/>
            </a:xfrm>
            <a:prstGeom prst="rect">
              <a:avLst/>
            </a:prstGeom>
            <a:solidFill>
              <a:srgbClr val="EAE9E7"/>
            </a:solidFill>
            <a:ln w="19050" cap="flat" cmpd="sng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33" tIns="91433" rIns="91433" bIns="91433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467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89" name="Shape 1132">
              <a:extLst>
                <a:ext uri="{FF2B5EF4-FFF2-40B4-BE49-F238E27FC236}">
                  <a16:creationId xmlns:a16="http://schemas.microsoft.com/office/drawing/2014/main" id="{AFB47295-F538-1043-9DA8-1607DA079FD5}"/>
                </a:ext>
              </a:extLst>
            </p:cNvPr>
            <p:cNvSpPr/>
            <p:nvPr/>
          </p:nvSpPr>
          <p:spPr>
            <a:xfrm>
              <a:off x="6179839" y="4168572"/>
              <a:ext cx="285777" cy="284613"/>
            </a:xfrm>
            <a:prstGeom prst="rect">
              <a:avLst/>
            </a:prstGeom>
            <a:solidFill>
              <a:srgbClr val="D0CEC1"/>
            </a:solidFill>
            <a:ln w="19050" cap="flat" cmpd="sng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33" tIns="91433" rIns="91433" bIns="91433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467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90" name="Shape 1132">
              <a:extLst>
                <a:ext uri="{FF2B5EF4-FFF2-40B4-BE49-F238E27FC236}">
                  <a16:creationId xmlns:a16="http://schemas.microsoft.com/office/drawing/2014/main" id="{B57E16CA-A24F-894D-BF19-26B90528D878}"/>
                </a:ext>
              </a:extLst>
            </p:cNvPr>
            <p:cNvSpPr/>
            <p:nvPr/>
          </p:nvSpPr>
          <p:spPr>
            <a:xfrm>
              <a:off x="6602540" y="4168572"/>
              <a:ext cx="285777" cy="284613"/>
            </a:xfrm>
            <a:prstGeom prst="rect">
              <a:avLst/>
            </a:prstGeom>
            <a:solidFill>
              <a:srgbClr val="EAE9E7"/>
            </a:solidFill>
            <a:ln w="19050" cap="flat" cmpd="sng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33" tIns="91433" rIns="91433" bIns="91433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467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91" name="Shape 1132">
              <a:extLst>
                <a:ext uri="{FF2B5EF4-FFF2-40B4-BE49-F238E27FC236}">
                  <a16:creationId xmlns:a16="http://schemas.microsoft.com/office/drawing/2014/main" id="{D34A5CBA-EAD7-9D4E-B7D3-5C00FABD8487}"/>
                </a:ext>
              </a:extLst>
            </p:cNvPr>
            <p:cNvSpPr/>
            <p:nvPr/>
          </p:nvSpPr>
          <p:spPr>
            <a:xfrm>
              <a:off x="6175158" y="4564107"/>
              <a:ext cx="285777" cy="284613"/>
            </a:xfrm>
            <a:prstGeom prst="rect">
              <a:avLst/>
            </a:prstGeom>
            <a:solidFill>
              <a:srgbClr val="D0CEC1"/>
            </a:solidFill>
            <a:ln w="19050" cap="flat" cmpd="sng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33" tIns="91433" rIns="91433" bIns="91433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467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92" name="Shape 1132">
              <a:extLst>
                <a:ext uri="{FF2B5EF4-FFF2-40B4-BE49-F238E27FC236}">
                  <a16:creationId xmlns:a16="http://schemas.microsoft.com/office/drawing/2014/main" id="{C649BDAD-B491-044A-931C-B15AE073B3F4}"/>
                </a:ext>
              </a:extLst>
            </p:cNvPr>
            <p:cNvSpPr/>
            <p:nvPr/>
          </p:nvSpPr>
          <p:spPr>
            <a:xfrm>
              <a:off x="6597858" y="4564107"/>
              <a:ext cx="285777" cy="284613"/>
            </a:xfrm>
            <a:prstGeom prst="rect">
              <a:avLst/>
            </a:prstGeom>
            <a:solidFill>
              <a:srgbClr val="EAE9E7"/>
            </a:solidFill>
            <a:ln w="19050" cap="flat" cmpd="sng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33" tIns="91433" rIns="91433" bIns="91433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467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</p:grpSp>
      <p:sp>
        <p:nvSpPr>
          <p:cNvPr id="94" name="Rectangle 93">
            <a:extLst>
              <a:ext uri="{FF2B5EF4-FFF2-40B4-BE49-F238E27FC236}">
                <a16:creationId xmlns:a16="http://schemas.microsoft.com/office/drawing/2014/main" id="{5DD215FB-F3CC-894C-8A47-0C978F5997D2}"/>
              </a:ext>
            </a:extLst>
          </p:cNvPr>
          <p:cNvSpPr/>
          <p:nvPr/>
        </p:nvSpPr>
        <p:spPr>
          <a:xfrm>
            <a:off x="145278" y="1709655"/>
            <a:ext cx="146730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Central Processing Unit (CPU)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8C3291DB-B250-AA4C-B077-BD734F6BF47B}"/>
              </a:ext>
            </a:extLst>
          </p:cNvPr>
          <p:cNvSpPr/>
          <p:nvPr/>
        </p:nvSpPr>
        <p:spPr>
          <a:xfrm>
            <a:off x="6129101" y="1647233"/>
            <a:ext cx="146730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Graphical Processing Unit (CPU)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429650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34B9198-F1E3-C546-97C8-B8FAB0E77954}"/>
              </a:ext>
            </a:extLst>
          </p:cNvPr>
          <p:cNvSpPr/>
          <p:nvPr/>
        </p:nvSpPr>
        <p:spPr>
          <a:xfrm>
            <a:off x="1" y="3013501"/>
            <a:ext cx="12192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  <a:sym typeface="Roboto"/>
              </a:rPr>
              <a:t>Demo: </a:t>
            </a:r>
            <a:r>
              <a:rPr kumimoji="0" lang="en-US" sz="4800" b="1" i="0" u="none" strike="noStrike" kern="1200" cap="none" spc="0" normalizeH="0" baseline="0" noProof="0" dirty="0" err="1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  <a:sym typeface="Roboto"/>
              </a:rPr>
              <a:t>PyTorch</a:t>
            </a: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  <a:sym typeface="Roboto"/>
              </a:rPr>
              <a:t> </a:t>
            </a:r>
            <a:r>
              <a:rPr kumimoji="0" lang="en-US" sz="4800" b="1" i="0" u="none" strike="noStrike" kern="1200" cap="none" spc="0" normalizeH="0" baseline="0" noProof="0" dirty="0" err="1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  <a:sym typeface="Roboto"/>
              </a:rPr>
              <a:t>Autograd</a:t>
            </a: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  <a:sym typeface="Roboto"/>
              </a:rPr>
              <a:t> &amp; GPU</a:t>
            </a:r>
            <a:endParaRPr kumimoji="0" lang="en-US" sz="4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21934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34B9198-F1E3-C546-97C8-B8FAB0E77954}"/>
              </a:ext>
            </a:extLst>
          </p:cNvPr>
          <p:cNvSpPr/>
          <p:nvPr/>
        </p:nvSpPr>
        <p:spPr>
          <a:xfrm>
            <a:off x="1" y="3013501"/>
            <a:ext cx="12192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  <a:sym typeface="Roboto"/>
              </a:rPr>
              <a:t>Exercise: </a:t>
            </a:r>
            <a:r>
              <a:rPr kumimoji="0" lang="en-US" sz="4800" b="1" i="0" u="none" strike="noStrike" kern="1200" cap="none" spc="0" normalizeH="0" baseline="0" noProof="0" dirty="0" err="1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  <a:sym typeface="Roboto"/>
              </a:rPr>
              <a:t>PyTorch</a:t>
            </a: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  <a:sym typeface="Roboto"/>
              </a:rPr>
              <a:t> </a:t>
            </a:r>
            <a:r>
              <a:rPr kumimoji="0" lang="en-US" sz="4800" b="1" i="0" u="none" strike="noStrike" kern="1200" cap="none" spc="0" normalizeH="0" baseline="0" noProof="0" dirty="0" err="1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  <a:sym typeface="Roboto"/>
              </a:rPr>
              <a:t>Autograd</a:t>
            </a: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  <a:sym typeface="Roboto"/>
              </a:rPr>
              <a:t> &amp; GPU</a:t>
            </a:r>
            <a:endParaRPr kumimoji="0" lang="en-US" sz="4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35629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95"/>
          <p:cNvSpPr txBox="1"/>
          <p:nvPr/>
        </p:nvSpPr>
        <p:spPr>
          <a:xfrm>
            <a:off x="270600" y="989700"/>
            <a:ext cx="10962800" cy="135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4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  <a:sym typeface="Roboto"/>
              </a:rPr>
              <a:t>Agenda</a:t>
            </a:r>
            <a:endParaRPr kumimoji="0" sz="4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Arial" charset="0"/>
              <a:cs typeface="Arial" charset="0"/>
              <a:sym typeface="Roboto"/>
            </a:endParaRPr>
          </a:p>
        </p:txBody>
      </p:sp>
      <p:graphicFrame>
        <p:nvGraphicFramePr>
          <p:cNvPr id="730" name="Google Shape;730;p95"/>
          <p:cNvGraphicFramePr/>
          <p:nvPr/>
        </p:nvGraphicFramePr>
        <p:xfrm>
          <a:off x="1305633" y="2413001"/>
          <a:ext cx="9652000" cy="4517413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6902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9617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16133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>
                        <a:solidFill>
                          <a:srgbClr val="6666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21900" marR="121900" marT="121900" marB="1219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1100"/>
                        <a:buFont typeface="Arial"/>
                        <a:buNone/>
                      </a:pPr>
                      <a:endParaRPr sz="2400" dirty="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21900" marR="121900" marT="121900" marB="1219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9560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>
                        <a:solidFill>
                          <a:srgbClr val="6666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21900" marR="121900" marT="121900" marB="1219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1100"/>
                        <a:buFont typeface="Arial"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lt1"/>
                          </a:solidFill>
                          <a:latin typeface="Arial" panose="020B0604020202020204" pitchFamily="34" charset="0"/>
                          <a:ea typeface="Roboto"/>
                          <a:cs typeface="Arial" panose="020B0604020202020204" pitchFamily="34" charset="0"/>
                          <a:sym typeface="Roboto"/>
                        </a:rPr>
                        <a:t>Deep(</a:t>
                      </a:r>
                      <a:r>
                        <a:rPr lang="en-US" sz="2400" dirty="0" err="1">
                          <a:solidFill>
                            <a:schemeClr val="lt1"/>
                          </a:solidFill>
                          <a:latin typeface="Arial" panose="020B0604020202020204" pitchFamily="34" charset="0"/>
                          <a:ea typeface="Roboto"/>
                          <a:cs typeface="Arial" panose="020B0604020202020204" pitchFamily="34" charset="0"/>
                          <a:sym typeface="Roboto"/>
                        </a:rPr>
                        <a:t>er</a:t>
                      </a:r>
                      <a:r>
                        <a:rPr lang="en-US" sz="2400" dirty="0">
                          <a:solidFill>
                            <a:schemeClr val="lt1"/>
                          </a:solidFill>
                          <a:latin typeface="Arial" panose="020B0604020202020204" pitchFamily="34" charset="0"/>
                          <a:ea typeface="Roboto"/>
                          <a:cs typeface="Arial" panose="020B0604020202020204" pitchFamily="34" charset="0"/>
                          <a:sym typeface="Roboto"/>
                        </a:rPr>
                        <a:t>) Neural Networks</a:t>
                      </a:r>
                    </a:p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1100"/>
                        <a:buFont typeface="Arial"/>
                        <a:buNone/>
                      </a:pPr>
                      <a:endParaRPr lang="en-US" sz="2400" dirty="0">
                        <a:solidFill>
                          <a:schemeClr val="lt1"/>
                        </a:solidFill>
                        <a:latin typeface="Arial" panose="020B0604020202020204" pitchFamily="34" charset="0"/>
                        <a:ea typeface="Roboto"/>
                        <a:cs typeface="Arial" panose="020B0604020202020204" pitchFamily="34" charset="0"/>
                        <a:sym typeface="Roboto"/>
                      </a:endParaRPr>
                    </a:p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400" dirty="0" err="1">
                          <a:solidFill>
                            <a:schemeClr val="lt1"/>
                          </a:solidFill>
                          <a:latin typeface="Arial" panose="020B0604020202020204" pitchFamily="34" charset="0"/>
                          <a:ea typeface="Roboto"/>
                          <a:cs typeface="Arial" panose="020B0604020202020204" pitchFamily="34" charset="0"/>
                          <a:sym typeface="Roboto"/>
                        </a:rPr>
                        <a:t>ReLU</a:t>
                      </a:r>
                      <a:endParaRPr lang="en-US" sz="2400" dirty="0">
                        <a:solidFill>
                          <a:schemeClr val="lt1"/>
                        </a:solidFill>
                        <a:latin typeface="Arial" panose="020B0604020202020204" pitchFamily="34" charset="0"/>
                        <a:ea typeface="Roboto"/>
                        <a:cs typeface="Arial" panose="020B0604020202020204" pitchFamily="34" charset="0"/>
                        <a:sym typeface="Roboto"/>
                      </a:endParaRPr>
                    </a:p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1100"/>
                        <a:buFont typeface="Arial"/>
                        <a:buNone/>
                      </a:pPr>
                      <a:endParaRPr lang="en-US" sz="2400" dirty="0">
                        <a:solidFill>
                          <a:schemeClr val="lt1"/>
                        </a:solidFill>
                        <a:latin typeface="Arial" panose="020B0604020202020204" pitchFamily="34" charset="0"/>
                        <a:ea typeface="Roboto"/>
                        <a:cs typeface="Arial" panose="020B0604020202020204" pitchFamily="34" charset="0"/>
                        <a:sym typeface="Roboto"/>
                      </a:endParaRPr>
                    </a:p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400" dirty="0" err="1">
                          <a:solidFill>
                            <a:schemeClr val="lt1"/>
                          </a:solidFill>
                          <a:latin typeface="Arial" panose="020B0604020202020204" pitchFamily="34" charset="0"/>
                          <a:ea typeface="Roboto"/>
                          <a:cs typeface="Arial" panose="020B0604020202020204" pitchFamily="34" charset="0"/>
                          <a:sym typeface="Roboto"/>
                        </a:rPr>
                        <a:t>nn.Sequential</a:t>
                      </a:r>
                      <a:endParaRPr lang="en-US" sz="2400" dirty="0">
                        <a:solidFill>
                          <a:schemeClr val="lt1"/>
                        </a:solidFill>
                        <a:latin typeface="Arial" panose="020B0604020202020204" pitchFamily="34" charset="0"/>
                        <a:ea typeface="Roboto"/>
                        <a:cs typeface="Arial" panose="020B0604020202020204" pitchFamily="34" charset="0"/>
                        <a:sym typeface="Roboto"/>
                      </a:endParaRPr>
                    </a:p>
                  </a:txBody>
                  <a:tcPr marL="121900" marR="121900" marT="121900" marB="1219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9560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>
                        <a:solidFill>
                          <a:srgbClr val="6666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21900" marR="121900" marT="121900" marB="1219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 dirty="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21900" marR="121900" marT="121900" marB="1219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9560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>
                        <a:solidFill>
                          <a:srgbClr val="6666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21900" marR="121900" marT="121900" marB="1219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 dirty="0"/>
                    </a:p>
                  </a:txBody>
                  <a:tcPr marL="121900" marR="121900" marT="121900" marB="1219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9560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>
                        <a:solidFill>
                          <a:srgbClr val="6666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21900" marR="121900" marT="121900" marB="1219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 dirty="0"/>
                    </a:p>
                  </a:txBody>
                  <a:tcPr marL="121900" marR="121900" marT="121900" marB="1219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515344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1" name="Google Shape;2501;p209"/>
          <p:cNvSpPr txBox="1"/>
          <p:nvPr/>
        </p:nvSpPr>
        <p:spPr>
          <a:xfrm>
            <a:off x="7316567" y="2998600"/>
            <a:ext cx="4248000" cy="8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7D31"/>
              </a:buClr>
              <a:buSzPts val="1100"/>
              <a:buFontTx/>
              <a:buNone/>
              <a:tabLst/>
              <a:defRPr/>
            </a:pPr>
            <a:r>
              <a:rPr kumimoji="0" lang="en-US" sz="4267" b="0" i="0" u="sng" strike="noStrike" kern="1200" cap="none" spc="0" normalizeH="0" baseline="0" noProof="0" dirty="0">
                <a:ln>
                  <a:noFill/>
                </a:ln>
                <a:solidFill>
                  <a:srgbClr val="0563C1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  <a:hlinkClick r:id="rId3"/>
              </a:rPr>
              <a:t>g</a:t>
            </a:r>
            <a:r>
              <a:rPr kumimoji="0" lang="en" sz="4267" b="0" i="0" u="sng" strike="noStrike" kern="1200" cap="none" spc="0" normalizeH="0" baseline="0" noProof="0" dirty="0">
                <a:ln>
                  <a:noFill/>
                </a:ln>
                <a:solidFill>
                  <a:srgbClr val="0563C1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  <a:hlinkClick r:id="rId3"/>
              </a:rPr>
              <a:t>oo.gl/nfuA2r</a:t>
            </a:r>
            <a:endParaRPr kumimoji="0" sz="4267" b="0" i="0" u="none" strike="noStrike" kern="1200" cap="none" spc="0" normalizeH="0" baseline="0" noProof="0" dirty="0">
              <a:ln>
                <a:noFill/>
              </a:ln>
              <a:solidFill>
                <a:srgbClr val="666666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02" name="Google Shape;2502;p209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you use a single line to separate these? What do you have to do?</a:t>
            </a:r>
          </a:p>
        </p:txBody>
      </p:sp>
      <p:sp>
        <p:nvSpPr>
          <p:cNvPr id="2505" name="Google Shape;2505;p209"/>
          <p:cNvSpPr txBox="1"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2000" b="0" i="0" u="none" strike="noStrike" kern="1200" cap="none" spc="0" normalizeH="0" baseline="0" noProof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" sz="2000" b="0" i="0" u="none" strike="noStrike" kern="1200" cap="none" spc="0" normalizeH="0" baseline="0" noProof="0">
              <a:ln>
                <a:noFill/>
              </a:ln>
              <a:solidFill>
                <a:srgbClr val="999999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2503" name="Google Shape;2503;p20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11034" y="2053019"/>
            <a:ext cx="4247999" cy="4213917"/>
          </a:xfrm>
          <a:prstGeom prst="rect">
            <a:avLst/>
          </a:prstGeom>
          <a:noFill/>
          <a:ln>
            <a:noFill/>
          </a:ln>
        </p:spPr>
      </p:pic>
      <p:sp>
        <p:nvSpPr>
          <p:cNvPr id="2504" name="Google Shape;2504;p209"/>
          <p:cNvSpPr txBox="1"/>
          <p:nvPr/>
        </p:nvSpPr>
        <p:spPr>
          <a:xfrm>
            <a:off x="11351000" y="6426555"/>
            <a:ext cx="731600" cy="4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600" b="0" i="0" u="none" strike="noStrike" kern="1200" cap="none" spc="0" normalizeH="0" baseline="0" noProof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3F3F3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530367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0" name="Google Shape;2510;p210" descr="Screen Shot 2016-04-14 at 2.54.55 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540" y="1357401"/>
            <a:ext cx="11752923" cy="4756115"/>
          </a:xfrm>
          <a:prstGeom prst="rect">
            <a:avLst/>
          </a:prstGeom>
          <a:noFill/>
          <a:ln>
            <a:noFill/>
          </a:ln>
        </p:spPr>
      </p:pic>
      <p:sp>
        <p:nvSpPr>
          <p:cNvPr id="2511" name="Google Shape;2511;p210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neurons means more input combinations (features)</a:t>
            </a:r>
          </a:p>
        </p:txBody>
      </p:sp>
      <p:sp>
        <p:nvSpPr>
          <p:cNvPr id="2512" name="Google Shape;2512;p210"/>
          <p:cNvSpPr txBox="1"/>
          <p:nvPr/>
        </p:nvSpPr>
        <p:spPr>
          <a:xfrm>
            <a:off x="11351000" y="6426555"/>
            <a:ext cx="731600" cy="4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600" b="0" i="0" u="none" strike="noStrike" kern="1200" cap="none" spc="0" normalizeH="0" baseline="0" noProof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3F3F3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" name="Google Shape;2501;p209">
            <a:extLst>
              <a:ext uri="{FF2B5EF4-FFF2-40B4-BE49-F238E27FC236}">
                <a16:creationId xmlns:a16="http://schemas.microsoft.com/office/drawing/2014/main" id="{C9F15C89-417A-CE47-B8AC-64C0290E0AF6}"/>
              </a:ext>
            </a:extLst>
          </p:cNvPr>
          <p:cNvSpPr txBox="1"/>
          <p:nvPr/>
        </p:nvSpPr>
        <p:spPr>
          <a:xfrm>
            <a:off x="219537" y="5997200"/>
            <a:ext cx="5628666" cy="8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7D31"/>
              </a:buClr>
              <a:buSzPts val="1100"/>
              <a:buFontTx/>
              <a:buNone/>
              <a:tabLst/>
              <a:defRPr/>
            </a:pPr>
            <a:r>
              <a:rPr kumimoji="0" lang="en-US" sz="4267" b="0" i="0" u="sng" strike="noStrike" kern="1200" cap="none" spc="0" normalizeH="0" baseline="0" noProof="0" dirty="0" err="1">
                <a:ln>
                  <a:noFill/>
                </a:ln>
                <a:solidFill>
                  <a:srgbClr val="0563C1"/>
                </a:solidFill>
                <a:effectLst/>
                <a:uLnTx/>
                <a:uFillTx/>
                <a:latin typeface="Consolas" panose="020B0609020204030204" pitchFamily="49" charset="0"/>
                <a:ea typeface="Roboto"/>
                <a:cs typeface="Consolas" panose="020B0609020204030204" pitchFamily="49" charset="0"/>
                <a:sym typeface="Roboto"/>
              </a:rPr>
              <a:t>bit.ly</a:t>
            </a:r>
            <a:r>
              <a:rPr kumimoji="0" lang="en-US" sz="4267" b="0" i="0" u="sng" strike="noStrike" kern="1200" cap="none" spc="0" normalizeH="0" baseline="0" noProof="0" dirty="0">
                <a:ln>
                  <a:noFill/>
                </a:ln>
                <a:solidFill>
                  <a:srgbClr val="0563C1"/>
                </a:solidFill>
                <a:effectLst/>
                <a:uLnTx/>
                <a:uFillTx/>
                <a:latin typeface="Consolas" panose="020B0609020204030204" pitchFamily="49" charset="0"/>
                <a:ea typeface="Roboto"/>
                <a:cs typeface="Consolas" panose="020B0609020204030204" pitchFamily="49" charset="0"/>
                <a:sym typeface="Roboto"/>
              </a:rPr>
              <a:t>/2W1R6VG</a:t>
            </a:r>
            <a:endParaRPr kumimoji="0" sz="4267" b="0" i="0" u="none" strike="noStrike" kern="1200" cap="none" spc="0" normalizeH="0" baseline="0" noProof="0" dirty="0">
              <a:ln>
                <a:noFill/>
              </a:ln>
              <a:solidFill>
                <a:srgbClr val="666666"/>
              </a:solidFill>
              <a:effectLst/>
              <a:uLnTx/>
              <a:uFillTx/>
              <a:latin typeface="Consolas" panose="020B0609020204030204" pitchFamily="49" charset="0"/>
              <a:ea typeface="Roboto"/>
              <a:cs typeface="Consolas" panose="020B0609020204030204" pitchFamily="49" charset="0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55361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90AF15-D357-754A-81CD-349112B5E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Rectified Linear Unit (</a:t>
            </a:r>
            <a:r>
              <a:rPr lang="en-US" dirty="0" err="1"/>
              <a:t>ReLU</a:t>
            </a:r>
            <a:r>
              <a:rPr lang="en-US" dirty="0"/>
              <a:t>): A common activation function</a:t>
            </a:r>
          </a:p>
        </p:txBody>
      </p:sp>
      <p:pic>
        <p:nvPicPr>
          <p:cNvPr id="3" name="Google Shape;1867;p171">
            <a:extLst>
              <a:ext uri="{FF2B5EF4-FFF2-40B4-BE49-F238E27FC236}">
                <a16:creationId xmlns:a16="http://schemas.microsoft.com/office/drawing/2014/main" id="{686F114D-C250-9E42-B19A-C5F04EDF3FD0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83882" y="1169217"/>
            <a:ext cx="4519567" cy="4519567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1869;p171">
            <a:extLst>
              <a:ext uri="{FF2B5EF4-FFF2-40B4-BE49-F238E27FC236}">
                <a16:creationId xmlns:a16="http://schemas.microsoft.com/office/drawing/2014/main" id="{2FFCCB6D-A77D-8149-9A53-62444331B51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5620" y="1524776"/>
            <a:ext cx="5389051" cy="9267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828;p100">
            <a:extLst>
              <a:ext uri="{FF2B5EF4-FFF2-40B4-BE49-F238E27FC236}">
                <a16:creationId xmlns:a16="http://schemas.microsoft.com/office/drawing/2014/main" id="{FD465A7A-D56D-EF4E-BBB9-6080C700A0B9}"/>
              </a:ext>
            </a:extLst>
          </p:cNvPr>
          <p:cNvSpPr txBox="1"/>
          <p:nvPr/>
        </p:nvSpPr>
        <p:spPr>
          <a:xfrm>
            <a:off x="5745620" y="3213510"/>
            <a:ext cx="4574000" cy="10344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B7B7B7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" sz="2133" b="0" i="0" u="none" strike="noStrike" kern="120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133" b="0" i="0" u="none" strike="noStrike" kern="1200" cap="none" spc="0" normalizeH="0" baseline="0" noProof="0" dirty="0" err="1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Courier New"/>
                <a:ea typeface="Courier New"/>
                <a:cs typeface="Courier New"/>
                <a:sym typeface="Courier New"/>
              </a:rPr>
              <a:t>relu</a:t>
            </a:r>
            <a:r>
              <a:rPr kumimoji="0" lang="en" sz="2133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Courier New"/>
                <a:ea typeface="Courier New"/>
                <a:cs typeface="Courier New"/>
                <a:sym typeface="Courier New"/>
              </a:rPr>
              <a:t> = max(0, x)</a:t>
            </a:r>
            <a:endParaRPr kumimoji="0" sz="2133" b="0" i="0" u="none" strike="noStrike" kern="120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" name="Google Shape;849;p101">
            <a:extLst>
              <a:ext uri="{FF2B5EF4-FFF2-40B4-BE49-F238E27FC236}">
                <a16:creationId xmlns:a16="http://schemas.microsoft.com/office/drawing/2014/main" id="{FDA084A7-7A58-9941-A2C8-1CAE330045AF}"/>
              </a:ext>
            </a:extLst>
          </p:cNvPr>
          <p:cNvSpPr txBox="1"/>
          <p:nvPr/>
        </p:nvSpPr>
        <p:spPr>
          <a:xfrm>
            <a:off x="8991873" y="3213510"/>
            <a:ext cx="1327748" cy="3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00" b="1" i="0" u="none" strike="noStrike" kern="1200" cap="none" spc="0" normalizeH="0" baseline="0" noProof="0" dirty="0">
                <a:ln>
                  <a:noFill/>
                </a:ln>
                <a:solidFill>
                  <a:srgbClr val="4285F4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Python</a:t>
            </a:r>
            <a:endParaRPr kumimoji="0" sz="2400" b="1" i="0" u="none" strike="noStrike" kern="1200" cap="none" spc="0" normalizeH="0" baseline="0" noProof="0" dirty="0">
              <a:ln>
                <a:noFill/>
              </a:ln>
              <a:solidFill>
                <a:srgbClr val="4285F4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" name="Google Shape;828;p100">
            <a:extLst>
              <a:ext uri="{FF2B5EF4-FFF2-40B4-BE49-F238E27FC236}">
                <a16:creationId xmlns:a16="http://schemas.microsoft.com/office/drawing/2014/main" id="{8B73AF64-EB2F-3B42-84D1-81CA7A51FC86}"/>
              </a:ext>
            </a:extLst>
          </p:cNvPr>
          <p:cNvSpPr txBox="1"/>
          <p:nvPr/>
        </p:nvSpPr>
        <p:spPr>
          <a:xfrm>
            <a:off x="5745620" y="4816024"/>
            <a:ext cx="4574000" cy="10344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B7B7B7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" sz="2133" b="0" i="0" u="none" strike="noStrike" kern="120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33" b="0" i="0" u="none" strike="noStrike" kern="1200" cap="none" spc="0" normalizeH="0" baseline="0" noProof="0" dirty="0" err="1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Courier New"/>
                <a:ea typeface="Courier New"/>
                <a:cs typeface="Courier New"/>
                <a:sym typeface="Courier New"/>
              </a:rPr>
              <a:t>nn.ReLU</a:t>
            </a:r>
            <a:r>
              <a:rPr kumimoji="0" lang="en-US" sz="2133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Courier New"/>
                <a:ea typeface="Courier New"/>
                <a:cs typeface="Courier New"/>
                <a:sym typeface="Courier New"/>
              </a:rPr>
              <a:t>()</a:t>
            </a:r>
            <a:endParaRPr kumimoji="0" sz="2133" b="0" i="0" u="none" strike="noStrike" kern="120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8" name="Google Shape;849;p101">
            <a:extLst>
              <a:ext uri="{FF2B5EF4-FFF2-40B4-BE49-F238E27FC236}">
                <a16:creationId xmlns:a16="http://schemas.microsoft.com/office/drawing/2014/main" id="{1AC95652-01ED-9A4C-B26B-3A17389F31AC}"/>
              </a:ext>
            </a:extLst>
          </p:cNvPr>
          <p:cNvSpPr txBox="1"/>
          <p:nvPr/>
        </p:nvSpPr>
        <p:spPr>
          <a:xfrm>
            <a:off x="8745415" y="4816024"/>
            <a:ext cx="1574206" cy="3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PyTorch</a:t>
            </a:r>
            <a:endParaRPr kumimoji="0" sz="2400" b="1" i="0" u="none" strike="noStrike" kern="1200" cap="none" spc="0" normalizeH="0" baseline="0" noProof="0" dirty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3788002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7" name="Google Shape;2517;p211" descr="Screen Shot 2016-04-14 at 2.57.36 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47647" y="989869"/>
            <a:ext cx="5296708" cy="5330633"/>
          </a:xfrm>
          <a:prstGeom prst="rect">
            <a:avLst/>
          </a:prstGeom>
          <a:noFill/>
          <a:ln>
            <a:noFill/>
          </a:ln>
        </p:spPr>
      </p:pic>
      <p:sp>
        <p:nvSpPr>
          <p:cNvPr id="2518" name="Google Shape;2518;p21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about this? Will a set of lines work?</a:t>
            </a:r>
          </a:p>
        </p:txBody>
      </p:sp>
      <p:sp>
        <p:nvSpPr>
          <p:cNvPr id="2519" name="Google Shape;2519;p211"/>
          <p:cNvSpPr txBox="1"/>
          <p:nvPr/>
        </p:nvSpPr>
        <p:spPr>
          <a:xfrm>
            <a:off x="11351000" y="6426555"/>
            <a:ext cx="731600" cy="4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600" b="0" i="0" u="none" strike="noStrike" kern="1200" cap="none" spc="0" normalizeH="0" baseline="0" noProof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3F3F3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7857900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EE7DB2D-B2E9-4F68-8D5D-863D77D06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b="1" dirty="0"/>
              <a:t>tensor</a:t>
            </a:r>
            <a:r>
              <a:rPr lang="en-US" dirty="0"/>
              <a:t> is an N-dimensional data structure (data container)</a:t>
            </a:r>
          </a:p>
        </p:txBody>
      </p:sp>
      <p:sp>
        <p:nvSpPr>
          <p:cNvPr id="7" name="Google Shape;737;p96">
            <a:extLst>
              <a:ext uri="{FF2B5EF4-FFF2-40B4-BE49-F238E27FC236}">
                <a16:creationId xmlns:a16="http://schemas.microsoft.com/office/drawing/2014/main" id="{47F87143-E8A1-4C9F-94AA-FD3A7CADBEBD}"/>
              </a:ext>
            </a:extLst>
          </p:cNvPr>
          <p:cNvSpPr/>
          <p:nvPr/>
        </p:nvSpPr>
        <p:spPr>
          <a:xfrm>
            <a:off x="3887537" y="1842448"/>
            <a:ext cx="251600" cy="2168800"/>
          </a:xfrm>
          <a:prstGeom prst="rect">
            <a:avLst/>
          </a:prstGeom>
          <a:solidFill>
            <a:srgbClr val="0070C0"/>
          </a:solidFill>
          <a:ln w="9525" cap="flat" cmpd="sng">
            <a:solidFill>
              <a:srgbClr val="41414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Google Shape;738;p96">
            <a:extLst>
              <a:ext uri="{FF2B5EF4-FFF2-40B4-BE49-F238E27FC236}">
                <a16:creationId xmlns:a16="http://schemas.microsoft.com/office/drawing/2014/main" id="{BD6EC513-DFEF-48E2-8875-58A316689D8C}"/>
              </a:ext>
            </a:extLst>
          </p:cNvPr>
          <p:cNvSpPr/>
          <p:nvPr/>
        </p:nvSpPr>
        <p:spPr>
          <a:xfrm>
            <a:off x="5555353" y="1805727"/>
            <a:ext cx="1901600" cy="2205600"/>
          </a:xfrm>
          <a:prstGeom prst="rect">
            <a:avLst/>
          </a:prstGeom>
          <a:solidFill>
            <a:srgbClr val="0070C0"/>
          </a:solidFill>
          <a:ln w="9525" cap="flat" cmpd="sng">
            <a:solidFill>
              <a:srgbClr val="41414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Google Shape;739;p96">
            <a:extLst>
              <a:ext uri="{FF2B5EF4-FFF2-40B4-BE49-F238E27FC236}">
                <a16:creationId xmlns:a16="http://schemas.microsoft.com/office/drawing/2014/main" id="{C983AF0E-D781-41C9-9FE5-51EACCD8FA43}"/>
              </a:ext>
            </a:extLst>
          </p:cNvPr>
          <p:cNvSpPr/>
          <p:nvPr/>
        </p:nvSpPr>
        <p:spPr>
          <a:xfrm>
            <a:off x="8545820" y="1842448"/>
            <a:ext cx="2168800" cy="2168800"/>
          </a:xfrm>
          <a:prstGeom prst="cube">
            <a:avLst>
              <a:gd name="adj" fmla="val 25000"/>
            </a:avLst>
          </a:prstGeom>
          <a:solidFill>
            <a:srgbClr val="0070C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Google Shape;740;p96">
            <a:extLst>
              <a:ext uri="{FF2B5EF4-FFF2-40B4-BE49-F238E27FC236}">
                <a16:creationId xmlns:a16="http://schemas.microsoft.com/office/drawing/2014/main" id="{6627E0B2-EC72-4D3E-9A1E-0D62BBE8111A}"/>
              </a:ext>
            </a:extLst>
          </p:cNvPr>
          <p:cNvSpPr txBox="1"/>
          <p:nvPr/>
        </p:nvSpPr>
        <p:spPr>
          <a:xfrm>
            <a:off x="2659793" y="4049065"/>
            <a:ext cx="2669088" cy="10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 dirty="0">
                <a:latin typeface="Arial" panose="020B0604020202020204" pitchFamily="34" charset="0"/>
                <a:cs typeface="Arial" panose="020B0604020202020204" pitchFamily="34" charset="0"/>
              </a:rPr>
              <a:t>Rank 1</a:t>
            </a:r>
            <a:br>
              <a:rPr lang="en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" sz="2400" dirty="0">
                <a:latin typeface="Arial" panose="020B0604020202020204" pitchFamily="34" charset="0"/>
                <a:cs typeface="Arial" panose="020B0604020202020204" pitchFamily="34" charset="0"/>
              </a:rPr>
              <a:t>Tensor</a:t>
            </a:r>
            <a:endParaRPr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400" dirty="0">
                <a:solidFill>
                  <a:srgbClr val="9999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array</a:t>
            </a:r>
            <a:r>
              <a:rPr lang="en" sz="2400" dirty="0">
                <a:solidFill>
                  <a:srgbClr val="9999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list, </a:t>
            </a:r>
            <a:r>
              <a:rPr lang="en-US" sz="2400" dirty="0">
                <a:solidFill>
                  <a:srgbClr val="9999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vector</a:t>
            </a:r>
            <a:endParaRPr sz="2400" dirty="0">
              <a:solidFill>
                <a:srgbClr val="99999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Google Shape;741;p96">
            <a:extLst>
              <a:ext uri="{FF2B5EF4-FFF2-40B4-BE49-F238E27FC236}">
                <a16:creationId xmlns:a16="http://schemas.microsoft.com/office/drawing/2014/main" id="{A68B50B7-338C-4514-B495-5E3C9AC4DD2E}"/>
              </a:ext>
            </a:extLst>
          </p:cNvPr>
          <p:cNvSpPr txBox="1"/>
          <p:nvPr/>
        </p:nvSpPr>
        <p:spPr>
          <a:xfrm>
            <a:off x="5865753" y="4049065"/>
            <a:ext cx="1280800" cy="10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>
                <a:latin typeface="Arial" panose="020B0604020202020204" pitchFamily="34" charset="0"/>
                <a:cs typeface="Arial" panose="020B0604020202020204" pitchFamily="34" charset="0"/>
              </a:rPr>
              <a:t>Rank 2 Tensor</a:t>
            </a:r>
            <a:endParaRPr sz="2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" sz="2400">
                <a:solidFill>
                  <a:srgbClr val="9999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matrix</a:t>
            </a:r>
            <a:endParaRPr sz="2400">
              <a:solidFill>
                <a:srgbClr val="99999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Google Shape;742;p96">
            <a:extLst>
              <a:ext uri="{FF2B5EF4-FFF2-40B4-BE49-F238E27FC236}">
                <a16:creationId xmlns:a16="http://schemas.microsoft.com/office/drawing/2014/main" id="{13C05225-8A50-459F-B8F2-634F7E9F54BA}"/>
              </a:ext>
            </a:extLst>
          </p:cNvPr>
          <p:cNvSpPr txBox="1"/>
          <p:nvPr/>
        </p:nvSpPr>
        <p:spPr>
          <a:xfrm>
            <a:off x="8909753" y="4049065"/>
            <a:ext cx="1280800" cy="10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>
                <a:latin typeface="Arial" panose="020B0604020202020204" pitchFamily="34" charset="0"/>
                <a:cs typeface="Arial" panose="020B0604020202020204" pitchFamily="34" charset="0"/>
              </a:rPr>
              <a:t>Rank 3 Tensor</a:t>
            </a:r>
            <a:endParaRPr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Google Shape;751;p96">
            <a:extLst>
              <a:ext uri="{FF2B5EF4-FFF2-40B4-BE49-F238E27FC236}">
                <a16:creationId xmlns:a16="http://schemas.microsoft.com/office/drawing/2014/main" id="{01C176D3-1954-4B14-9AD8-BD198800DCF9}"/>
              </a:ext>
            </a:extLst>
          </p:cNvPr>
          <p:cNvSpPr/>
          <p:nvPr/>
        </p:nvSpPr>
        <p:spPr>
          <a:xfrm>
            <a:off x="1787720" y="2839481"/>
            <a:ext cx="251600" cy="253200"/>
          </a:xfrm>
          <a:prstGeom prst="rect">
            <a:avLst/>
          </a:prstGeom>
          <a:solidFill>
            <a:srgbClr val="0070C0"/>
          </a:solidFill>
          <a:ln w="9525" cap="flat" cmpd="sng">
            <a:solidFill>
              <a:srgbClr val="41414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Google Shape;752;p96">
            <a:extLst>
              <a:ext uri="{FF2B5EF4-FFF2-40B4-BE49-F238E27FC236}">
                <a16:creationId xmlns:a16="http://schemas.microsoft.com/office/drawing/2014/main" id="{9B74E123-0116-4094-AAD7-31239B842277}"/>
              </a:ext>
            </a:extLst>
          </p:cNvPr>
          <p:cNvSpPr txBox="1"/>
          <p:nvPr/>
        </p:nvSpPr>
        <p:spPr>
          <a:xfrm>
            <a:off x="1254120" y="4049065"/>
            <a:ext cx="1280800" cy="10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>
                <a:latin typeface="Arial" panose="020B0604020202020204" pitchFamily="34" charset="0"/>
                <a:cs typeface="Arial" panose="020B0604020202020204" pitchFamily="34" charset="0"/>
              </a:rPr>
              <a:t>Rank 0 Tensor</a:t>
            </a:r>
            <a:endParaRPr sz="2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" sz="2400">
                <a:solidFill>
                  <a:srgbClr val="9999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scalar</a:t>
            </a:r>
            <a:endParaRPr sz="2400">
              <a:solidFill>
                <a:srgbClr val="99999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48D2B17-96E6-45F6-A390-81C7EA35AB05}"/>
              </a:ext>
            </a:extLst>
          </p:cNvPr>
          <p:cNvSpPr txBox="1"/>
          <p:nvPr/>
        </p:nvSpPr>
        <p:spPr>
          <a:xfrm>
            <a:off x="7217953" y="5783450"/>
            <a:ext cx="46643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B050"/>
                </a:solidFill>
                <a:latin typeface="Chalkduster" charset="0"/>
                <a:ea typeface="Chalkduster" charset="0"/>
                <a:cs typeface="Chalkduster" charset="0"/>
              </a:rPr>
              <a:t>Tensor dimension is </a:t>
            </a:r>
            <a:r>
              <a:rPr lang="en-US" sz="2800" b="1" u="sng" dirty="0">
                <a:solidFill>
                  <a:srgbClr val="00B050"/>
                </a:solidFill>
                <a:latin typeface="Chalkduster" charset="0"/>
                <a:ea typeface="Chalkduster" charset="0"/>
                <a:cs typeface="Chalkduster" charset="0"/>
              </a:rPr>
              <a:t>not</a:t>
            </a:r>
            <a:r>
              <a:rPr lang="en-US" sz="2800" b="1" dirty="0">
                <a:solidFill>
                  <a:srgbClr val="00B050"/>
                </a:solidFill>
                <a:latin typeface="Chalkduster" charset="0"/>
                <a:ea typeface="Chalkduster" charset="0"/>
                <a:cs typeface="Chalkduster" charset="0"/>
              </a:rPr>
              <a:t> tensor shape !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DDB0A-888B-469C-95C7-F248D335DDD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8836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5" name="Google Shape;2525;p212" descr="Screen Shot 2016-06-24 at 8.29.11 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4169" y="1056635"/>
            <a:ext cx="7863665" cy="4588165"/>
          </a:xfrm>
          <a:prstGeom prst="rect">
            <a:avLst/>
          </a:prstGeom>
          <a:noFill/>
          <a:ln>
            <a:noFill/>
          </a:ln>
        </p:spPr>
      </p:pic>
      <p:sp>
        <p:nvSpPr>
          <p:cNvPr id="2526" name="Google Shape;2526;p21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hidden layers leads to more hierarchies of features</a:t>
            </a:r>
          </a:p>
        </p:txBody>
      </p:sp>
      <p:sp>
        <p:nvSpPr>
          <p:cNvPr id="2527" name="Google Shape;2527;p212"/>
          <p:cNvSpPr txBox="1"/>
          <p:nvPr/>
        </p:nvSpPr>
        <p:spPr>
          <a:xfrm>
            <a:off x="208300" y="5574600"/>
            <a:ext cx="4000000" cy="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267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goo.gl</a:t>
            </a:r>
            <a:r>
              <a:rPr kumimoji="0" lang="en-US" sz="42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/L6fj7F</a:t>
            </a:r>
            <a:endParaRPr kumimoji="0" sz="4267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28" name="Google Shape;2528;p212"/>
          <p:cNvSpPr txBox="1"/>
          <p:nvPr/>
        </p:nvSpPr>
        <p:spPr>
          <a:xfrm>
            <a:off x="11351000" y="6426555"/>
            <a:ext cx="731600" cy="4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600" b="0" i="0" u="none" strike="noStrike" kern="1200" cap="none" spc="0" normalizeH="0" baseline="0" noProof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3F3F3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0546125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DC5E40-54E4-0841-847A-625854A06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torch.nn</a:t>
            </a:r>
            <a:r>
              <a:rPr lang="en-US" dirty="0"/>
              <a:t> is a </a:t>
            </a:r>
            <a:r>
              <a:rPr lang="en-US" dirty="0" err="1"/>
              <a:t>PyTorch</a:t>
            </a:r>
            <a:r>
              <a:rPr lang="en-US" dirty="0"/>
              <a:t> neural net layers library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40B87F-49A6-1944-A618-8199A803F2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2728" y="1482725"/>
            <a:ext cx="10515600" cy="4351338"/>
          </a:xfrm>
        </p:spPr>
        <p:txBody>
          <a:bodyPr>
            <a:noAutofit/>
          </a:bodyPr>
          <a:lstStyle/>
          <a:p>
            <a:pPr>
              <a:lnSpc>
                <a:spcPts val="4000"/>
              </a:lnSpc>
              <a:spcBef>
                <a:spcPts val="0"/>
              </a:spcBef>
            </a:pPr>
            <a:r>
              <a:rPr lang="en-US" b="1" dirty="0">
                <a:solidFill>
                  <a:schemeClr val="tx1"/>
                </a:solidFill>
              </a:rPr>
              <a:t>Available Layers:</a:t>
            </a:r>
            <a:r>
              <a:rPr lang="en-US" dirty="0">
                <a:solidFill>
                  <a:schemeClr val="tx1"/>
                </a:solidFill>
              </a:rPr>
              <a:t> </a:t>
            </a:r>
          </a:p>
          <a:p>
            <a:pPr lvl="1">
              <a:lnSpc>
                <a:spcPts val="4000"/>
              </a:lnSpc>
              <a:spcBef>
                <a:spcPts val="0"/>
              </a:spcBef>
            </a:pPr>
            <a:r>
              <a:rPr lang="en-US" sz="2800" b="1" dirty="0">
                <a:solidFill>
                  <a:schemeClr val="tx1"/>
                </a:solidFill>
              </a:rPr>
              <a:t>Linear</a:t>
            </a:r>
            <a:endParaRPr lang="en-US" sz="2800" dirty="0">
              <a:solidFill>
                <a:schemeClr val="tx1"/>
              </a:solidFill>
            </a:endParaRPr>
          </a:p>
          <a:p>
            <a:pPr lvl="1">
              <a:lnSpc>
                <a:spcPts val="4000"/>
              </a:lnSpc>
              <a:spcBef>
                <a:spcPts val="0"/>
              </a:spcBef>
            </a:pPr>
            <a:r>
              <a:rPr lang="en-US" sz="2800" dirty="0"/>
              <a:t>Convolution  </a:t>
            </a:r>
          </a:p>
          <a:p>
            <a:pPr lvl="1">
              <a:lnSpc>
                <a:spcPts val="4000"/>
              </a:lnSpc>
              <a:spcBef>
                <a:spcPts val="0"/>
              </a:spcBef>
            </a:pPr>
            <a:r>
              <a:rPr lang="en-US" sz="2800" dirty="0"/>
              <a:t>Padding  </a:t>
            </a:r>
          </a:p>
          <a:p>
            <a:pPr lvl="1">
              <a:lnSpc>
                <a:spcPts val="4000"/>
              </a:lnSpc>
              <a:spcBef>
                <a:spcPts val="0"/>
              </a:spcBef>
            </a:pPr>
            <a:r>
              <a:rPr lang="en-US" sz="2800" dirty="0"/>
              <a:t>Pooling  </a:t>
            </a:r>
          </a:p>
          <a:p>
            <a:pPr lvl="1">
              <a:lnSpc>
                <a:spcPts val="4000"/>
              </a:lnSpc>
              <a:spcBef>
                <a:spcPts val="0"/>
              </a:spcBef>
            </a:pPr>
            <a:r>
              <a:rPr lang="en-US" sz="2800" dirty="0"/>
              <a:t>Normalization  </a:t>
            </a:r>
          </a:p>
          <a:p>
            <a:pPr lvl="1">
              <a:lnSpc>
                <a:spcPts val="4000"/>
              </a:lnSpc>
              <a:spcBef>
                <a:spcPts val="0"/>
              </a:spcBef>
            </a:pPr>
            <a:r>
              <a:rPr lang="en-US" sz="2800" dirty="0"/>
              <a:t>Dropout  </a:t>
            </a:r>
          </a:p>
          <a:p>
            <a:pPr lvl="1">
              <a:lnSpc>
                <a:spcPts val="4000"/>
              </a:lnSpc>
              <a:spcBef>
                <a:spcPts val="0"/>
              </a:spcBef>
            </a:pPr>
            <a:r>
              <a:rPr lang="en-US" sz="2800" dirty="0"/>
              <a:t>Recurrent  </a:t>
            </a:r>
          </a:p>
          <a:p>
            <a:pPr lvl="1">
              <a:lnSpc>
                <a:spcPts val="4000"/>
              </a:lnSpc>
              <a:spcBef>
                <a:spcPts val="0"/>
              </a:spcBef>
            </a:pPr>
            <a:r>
              <a:rPr lang="en-US" sz="2800" dirty="0"/>
              <a:t>Embedding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7A498E2-B548-BF43-B6DF-C6FD4088EA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0DDB0A-888B-469C-95C7-F248D335DDDC}" type="slidenum"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999999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5" name="Google Shape;1427;p112" descr="Screen Shot 2016-06-24 at 8.32.12 AM.png">
            <a:extLst>
              <a:ext uri="{FF2B5EF4-FFF2-40B4-BE49-F238E27FC236}">
                <a16:creationId xmlns:a16="http://schemas.microsoft.com/office/drawing/2014/main" id="{892E73A7-7A07-704B-ABA5-3157790C2FBA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62235"/>
          <a:stretch/>
        </p:blipFill>
        <p:spPr>
          <a:xfrm>
            <a:off x="6285664" y="2396902"/>
            <a:ext cx="3453246" cy="3813048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429;p112">
            <a:extLst>
              <a:ext uri="{FF2B5EF4-FFF2-40B4-BE49-F238E27FC236}">
                <a16:creationId xmlns:a16="http://schemas.microsoft.com/office/drawing/2014/main" id="{4DF0DBBE-B910-0C48-9659-DF3F1728636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63972" y="4081706"/>
            <a:ext cx="1735300" cy="8960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4E16613-83A6-374F-A815-AD7C27349AFC}"/>
              </a:ext>
            </a:extLst>
          </p:cNvPr>
          <p:cNvSpPr/>
          <p:nvPr/>
        </p:nvSpPr>
        <p:spPr>
          <a:xfrm>
            <a:off x="6698672" y="1212895"/>
            <a:ext cx="4696691" cy="15515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halkduster" charset="0"/>
                <a:ea typeface="Chalkduster" charset="0"/>
                <a:cs typeface="Chalkduster" charset="0"/>
                <a:sym typeface="Indie Flower"/>
              </a:rPr>
              <a:t>Many-to-one, as well as fully-connected</a:t>
            </a:r>
          </a:p>
          <a:p>
            <a:pPr marL="0" marR="0" lvl="0" indent="0" algn="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halkduster" charset="0"/>
                <a:ea typeface="Chalkduster" charset="0"/>
                <a:cs typeface="Chalkduster" charset="0"/>
                <a:sym typeface="Indie Flower"/>
              </a:rPr>
              <a:t>many-to-many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halkduster" charset="0"/>
              <a:ea typeface="Chalkduster" charset="0"/>
              <a:cs typeface="Chalkduster" charset="0"/>
              <a:sym typeface="Indie Flower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A7164FC-DB38-C449-BA41-99E971C9CCB9}"/>
              </a:ext>
            </a:extLst>
          </p:cNvPr>
          <p:cNvCxnSpPr>
            <a:cxnSpLocks/>
          </p:cNvCxnSpPr>
          <p:nvPr/>
        </p:nvCxnSpPr>
        <p:spPr>
          <a:xfrm flipH="1">
            <a:off x="6698673" y="1724891"/>
            <a:ext cx="574963" cy="1196681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74EDF77-5D1F-D743-AD78-65EFE00273FA}"/>
              </a:ext>
            </a:extLst>
          </p:cNvPr>
          <p:cNvCxnSpPr>
            <a:cxnSpLocks/>
          </p:cNvCxnSpPr>
          <p:nvPr/>
        </p:nvCxnSpPr>
        <p:spPr>
          <a:xfrm flipH="1">
            <a:off x="2763980" y="1598898"/>
            <a:ext cx="4052456" cy="724333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33241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E6E909-8D14-0841-8E95-8C2A43C3A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r>
              <a:rPr lang="en-US" dirty="0" err="1"/>
              <a:t>nn.Linear</a:t>
            </a:r>
            <a:r>
              <a:rPr lang="en-US" dirty="0"/>
              <a:t>() is a fully connected layer, every input to every output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0ADB4F-1755-7F4B-81D3-3BB393F0C2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0DDB0A-888B-469C-95C7-F248D335DDDC}" type="slidenum"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999999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" name="Google Shape;1343;p166">
            <a:extLst>
              <a:ext uri="{FF2B5EF4-FFF2-40B4-BE49-F238E27FC236}">
                <a16:creationId xmlns:a16="http://schemas.microsoft.com/office/drawing/2014/main" id="{2BB1C58D-EAE2-F042-A296-BA6C4C33F2C6}"/>
              </a:ext>
            </a:extLst>
          </p:cNvPr>
          <p:cNvSpPr txBox="1">
            <a:spLocks/>
          </p:cNvSpPr>
          <p:nvPr/>
        </p:nvSpPr>
        <p:spPr>
          <a:xfrm>
            <a:off x="522091" y="1602716"/>
            <a:ext cx="7665946" cy="4787693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B7B7B7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vert="horz" wrap="square" lIns="91425" tIns="91440" rIns="91425" bIns="91425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999999"/>
                </a:solidFill>
                <a:latin typeface="Arial" panose="020B0604020202020204" pitchFamily="34" charset="0"/>
                <a:ea typeface="Roboto" panose="020B0604020202020204" charset="0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999999"/>
                </a:solidFill>
                <a:latin typeface="Arial" panose="020B0604020202020204" pitchFamily="34" charset="0"/>
                <a:ea typeface="Roboto" panose="020B0604020202020204" charset="0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999999"/>
                </a:solidFill>
                <a:latin typeface="Arial" panose="020B0604020202020204" pitchFamily="34" charset="0"/>
                <a:ea typeface="Roboto" panose="020B0604020202020204" charset="0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999999"/>
                </a:solidFill>
                <a:latin typeface="Arial" panose="020B0604020202020204" pitchFamily="34" charset="0"/>
                <a:ea typeface="Roboto" panose="020B0604020202020204" charset="0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999999"/>
                </a:solidFill>
                <a:latin typeface="Arial" panose="020B0604020202020204" pitchFamily="34" charset="0"/>
                <a:ea typeface="Roboto" panose="020B0604020202020204" charset="0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from torch import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nn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Consolas" panose="020B0609020204030204" pitchFamily="49" charset="0"/>
              <a:ea typeface="Courier New"/>
              <a:cs typeface="Consolas" panose="020B0609020204030204" pitchFamily="49" charset="0"/>
              <a:sym typeface="Courier New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model = </a:t>
            </a:r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nn.Linear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(#_inputs, #_outputs,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				bias = True)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Consolas" panose="020B0609020204030204" pitchFamily="49" charset="0"/>
              <a:ea typeface="Courier New"/>
              <a:cs typeface="Consolas" panose="020B0609020204030204" pitchFamily="49" charset="0"/>
              <a:sym typeface="Courier New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model.parameters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()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model.weight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,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model.bias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Consolas" panose="020B0609020204030204" pitchFamily="49" charset="0"/>
              <a:ea typeface="Courier New"/>
              <a:cs typeface="Consolas" panose="020B0609020204030204" pitchFamily="49" charset="0"/>
              <a:sym typeface="Courier New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Consolas" panose="020B0609020204030204" pitchFamily="49" charset="0"/>
              <a:ea typeface="Courier New"/>
              <a:cs typeface="Consolas" panose="020B0609020204030204" pitchFamily="49" charset="0"/>
              <a:sym typeface="Courier New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model.zero_grad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()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Consolas" panose="020B0609020204030204" pitchFamily="49" charset="0"/>
              <a:ea typeface="Courier New"/>
              <a:cs typeface="Consolas" panose="020B0609020204030204" pitchFamily="49" charset="0"/>
              <a:sym typeface="Courier New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model.weight.grad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,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model.bias.grad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Consolas" panose="020B0609020204030204" pitchFamily="49" charset="0"/>
              <a:ea typeface="Courier New"/>
              <a:cs typeface="Consolas" panose="020B0609020204030204" pitchFamily="49" charset="0"/>
              <a:sym typeface="Courier New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Consolas" panose="020B0609020204030204" pitchFamily="49" charset="0"/>
              <a:ea typeface="Courier New"/>
              <a:cs typeface="Consolas" panose="020B0609020204030204" pitchFamily="49" charset="0"/>
              <a:sym typeface="Courier New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model(X)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Consolas" panose="020B0609020204030204" pitchFamily="49" charset="0"/>
              <a:ea typeface="Courier New"/>
              <a:cs typeface="Consolas" panose="020B0609020204030204" pitchFamily="49" charset="0"/>
              <a:sym typeface="Courier New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A3F1F56-689C-CA46-A91C-90E810F790A0}"/>
              </a:ext>
            </a:extLst>
          </p:cNvPr>
          <p:cNvSpPr/>
          <p:nvPr/>
        </p:nvSpPr>
        <p:spPr>
          <a:xfrm>
            <a:off x="5268190" y="5698400"/>
            <a:ext cx="2216728" cy="5604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halkduster" charset="0"/>
                <a:ea typeface="Chalkduster" charset="0"/>
                <a:cs typeface="Chalkduster" charset="0"/>
                <a:sym typeface="Indie Flower"/>
              </a:rPr>
              <a:t>forward()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halkduster" charset="0"/>
              <a:ea typeface="Chalkduster" charset="0"/>
              <a:cs typeface="Chalkduster" charset="0"/>
              <a:sym typeface="Indie Flower"/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C50E9D6-3DC7-E947-A539-8FD57A7FA78D}"/>
              </a:ext>
            </a:extLst>
          </p:cNvPr>
          <p:cNvCxnSpPr>
            <a:cxnSpLocks/>
            <a:stCxn id="27" idx="1"/>
          </p:cNvCxnSpPr>
          <p:nvPr/>
        </p:nvCxnSpPr>
        <p:spPr>
          <a:xfrm flipH="1">
            <a:off x="5444838" y="2597805"/>
            <a:ext cx="4488872" cy="1219977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897050B6-A6D5-984C-AFA8-E56D44160F0A}"/>
              </a:ext>
            </a:extLst>
          </p:cNvPr>
          <p:cNvSpPr/>
          <p:nvPr/>
        </p:nvSpPr>
        <p:spPr>
          <a:xfrm>
            <a:off x="9933710" y="2069807"/>
            <a:ext cx="1863436" cy="1055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halkduster" charset="0"/>
                <a:ea typeface="Chalkduster" charset="0"/>
                <a:cs typeface="Chalkduster" charset="0"/>
                <a:sym typeface="Indie Flower"/>
              </a:rPr>
              <a:t>Weights </a:t>
            </a:r>
            <a:b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halkduster" charset="0"/>
                <a:ea typeface="Chalkduster" charset="0"/>
                <a:cs typeface="Chalkduster" charset="0"/>
                <a:sym typeface="Indie Flower"/>
              </a:rPr>
            </a:b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halkduster" charset="0"/>
                <a:ea typeface="Chalkduster" charset="0"/>
                <a:cs typeface="Chalkduster" charset="0"/>
                <a:sym typeface="Indie Flower"/>
              </a:rPr>
              <a:t>&amp; bias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halkduster" charset="0"/>
              <a:ea typeface="Chalkduster" charset="0"/>
              <a:cs typeface="Chalkduster" charset="0"/>
              <a:sym typeface="Indie Flower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9032C3D-E8E8-8649-90B4-72FE85557E58}"/>
              </a:ext>
            </a:extLst>
          </p:cNvPr>
          <p:cNvCxnSpPr>
            <a:cxnSpLocks/>
            <a:stCxn id="27" idx="1"/>
          </p:cNvCxnSpPr>
          <p:nvPr/>
        </p:nvCxnSpPr>
        <p:spPr>
          <a:xfrm flipH="1">
            <a:off x="4229104" y="2597805"/>
            <a:ext cx="5704606" cy="831195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26AF3598-B2BF-974E-B70C-C31EF366CC32}"/>
              </a:ext>
            </a:extLst>
          </p:cNvPr>
          <p:cNvSpPr/>
          <p:nvPr/>
        </p:nvSpPr>
        <p:spPr>
          <a:xfrm>
            <a:off x="8614982" y="3333285"/>
            <a:ext cx="3054927" cy="1055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halkduster" charset="0"/>
                <a:ea typeface="Chalkduster" charset="0"/>
                <a:cs typeface="Chalkduster" charset="0"/>
                <a:sym typeface="Indie Flower"/>
              </a:rPr>
              <a:t>Zero out gradients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halkduster" charset="0"/>
              <a:ea typeface="Chalkduster" charset="0"/>
              <a:cs typeface="Chalkduster" charset="0"/>
              <a:sym typeface="Indie Flower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DEF4160-F0BF-DD43-94A8-257F6CDBB8C9}"/>
              </a:ext>
            </a:extLst>
          </p:cNvPr>
          <p:cNvSpPr/>
          <p:nvPr/>
        </p:nvSpPr>
        <p:spPr>
          <a:xfrm>
            <a:off x="8232146" y="993404"/>
            <a:ext cx="3565000" cy="5604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halkduster" charset="0"/>
                <a:ea typeface="Chalkduster" charset="0"/>
                <a:cs typeface="Chalkduster" charset="0"/>
                <a:sym typeface="Indie Flower"/>
              </a:rPr>
              <a:t>Bias by default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halkduster" charset="0"/>
              <a:ea typeface="Chalkduster" charset="0"/>
              <a:cs typeface="Chalkduster" charset="0"/>
              <a:sym typeface="Indie Flower"/>
            </a:endParaRP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AD75E992-722C-3045-ACB4-BDD4CAB2BE15}"/>
              </a:ext>
            </a:extLst>
          </p:cNvPr>
          <p:cNvCxnSpPr>
            <a:cxnSpLocks/>
          </p:cNvCxnSpPr>
          <p:nvPr/>
        </p:nvCxnSpPr>
        <p:spPr>
          <a:xfrm flipH="1">
            <a:off x="7564494" y="1749896"/>
            <a:ext cx="2491628" cy="893604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5BE27053-CC4C-304D-A11F-D2421D9628E4}"/>
              </a:ext>
            </a:extLst>
          </p:cNvPr>
          <p:cNvSpPr/>
          <p:nvPr/>
        </p:nvSpPr>
        <p:spPr>
          <a:xfrm>
            <a:off x="8614981" y="4446528"/>
            <a:ext cx="3054927" cy="15515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halkduster" charset="0"/>
                <a:ea typeface="Chalkduster" charset="0"/>
                <a:cs typeface="Chalkduster" charset="0"/>
                <a:sym typeface="Indie Flower"/>
              </a:rPr>
              <a:t>Access gradient values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halkduster" charset="0"/>
              <a:ea typeface="Chalkduster" charset="0"/>
              <a:cs typeface="Chalkduster" charset="0"/>
              <a:sym typeface="Indie Flower"/>
            </a:endParaRP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511BD1B-19A3-EB47-BDC4-7E000DE90F39}"/>
              </a:ext>
            </a:extLst>
          </p:cNvPr>
          <p:cNvCxnSpPr>
            <a:cxnSpLocks/>
          </p:cNvCxnSpPr>
          <p:nvPr/>
        </p:nvCxnSpPr>
        <p:spPr>
          <a:xfrm flipH="1">
            <a:off x="2275611" y="6087182"/>
            <a:ext cx="2878280" cy="2198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5665813A-1EF5-2147-998B-73EA706A16C4}"/>
              </a:ext>
            </a:extLst>
          </p:cNvPr>
          <p:cNvCxnSpPr>
            <a:cxnSpLocks/>
          </p:cNvCxnSpPr>
          <p:nvPr/>
        </p:nvCxnSpPr>
        <p:spPr>
          <a:xfrm flipH="1">
            <a:off x="4022376" y="3861282"/>
            <a:ext cx="5597238" cy="734745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9BFD8BE8-B8E9-B947-9794-7AAA1C493823}"/>
              </a:ext>
            </a:extLst>
          </p:cNvPr>
          <p:cNvCxnSpPr>
            <a:cxnSpLocks/>
          </p:cNvCxnSpPr>
          <p:nvPr/>
        </p:nvCxnSpPr>
        <p:spPr>
          <a:xfrm flipH="1">
            <a:off x="7356764" y="5255284"/>
            <a:ext cx="2080372" cy="53653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52314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DC5E40-54E4-0841-847A-625854A06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torch.nn.Sequential</a:t>
            </a:r>
            <a:r>
              <a:rPr lang="en-US" dirty="0"/>
              <a:t> helps organize neural nets with many layers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7A498E2-B548-BF43-B6DF-C6FD4088EA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0DDB0A-888B-469C-95C7-F248D335DDDC}" type="slidenum"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999999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Shape 1450">
            <a:extLst>
              <a:ext uri="{FF2B5EF4-FFF2-40B4-BE49-F238E27FC236}">
                <a16:creationId xmlns:a16="http://schemas.microsoft.com/office/drawing/2014/main" id="{BE4B7B83-27BF-6647-AB60-7899428D03BE}"/>
              </a:ext>
            </a:extLst>
          </p:cNvPr>
          <p:cNvSpPr/>
          <p:nvPr/>
        </p:nvSpPr>
        <p:spPr>
          <a:xfrm>
            <a:off x="6888015" y="1391427"/>
            <a:ext cx="957599" cy="4408000"/>
          </a:xfrm>
          <a:prstGeom prst="roundRect">
            <a:avLst>
              <a:gd name="adj" fmla="val 16667"/>
            </a:avLst>
          </a:prstGeom>
          <a:solidFill>
            <a:srgbClr val="09EA00">
              <a:alpha val="11920"/>
            </a:srgbClr>
          </a:solidFill>
          <a:ln>
            <a:noFill/>
          </a:ln>
        </p:spPr>
        <p:txBody>
          <a:bodyPr wrap="square" lIns="121900" tIns="121900" rIns="121900" bIns="12190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Shape 1451">
            <a:extLst>
              <a:ext uri="{FF2B5EF4-FFF2-40B4-BE49-F238E27FC236}">
                <a16:creationId xmlns:a16="http://schemas.microsoft.com/office/drawing/2014/main" id="{0D195CEF-9392-3B48-B569-462133FF08C1}"/>
              </a:ext>
            </a:extLst>
          </p:cNvPr>
          <p:cNvSpPr/>
          <p:nvPr/>
        </p:nvSpPr>
        <p:spPr>
          <a:xfrm>
            <a:off x="8970000" y="1380062"/>
            <a:ext cx="957600" cy="4408000"/>
          </a:xfrm>
          <a:prstGeom prst="roundRect">
            <a:avLst>
              <a:gd name="adj" fmla="val 16667"/>
            </a:avLst>
          </a:prstGeom>
          <a:solidFill>
            <a:srgbClr val="EFEFEF"/>
          </a:solidFill>
          <a:ln>
            <a:noFill/>
          </a:ln>
        </p:spPr>
        <p:txBody>
          <a:bodyPr wrap="square" lIns="121900" tIns="121900" rIns="121900" bIns="12190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Shape 1452">
            <a:extLst>
              <a:ext uri="{FF2B5EF4-FFF2-40B4-BE49-F238E27FC236}">
                <a16:creationId xmlns:a16="http://schemas.microsoft.com/office/drawing/2014/main" id="{99D39009-C811-1441-95A9-E62D739EF20C}"/>
              </a:ext>
            </a:extLst>
          </p:cNvPr>
          <p:cNvSpPr/>
          <p:nvPr/>
        </p:nvSpPr>
        <p:spPr>
          <a:xfrm>
            <a:off x="9168857" y="1673912"/>
            <a:ext cx="560400" cy="5512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rgbClr val="42424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121900" tIns="121900" rIns="121900" bIns="12190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</p:txBody>
      </p:sp>
      <p:sp>
        <p:nvSpPr>
          <p:cNvPr id="14" name="Shape 1453">
            <a:extLst>
              <a:ext uri="{FF2B5EF4-FFF2-40B4-BE49-F238E27FC236}">
                <a16:creationId xmlns:a16="http://schemas.microsoft.com/office/drawing/2014/main" id="{D435A194-59EE-9E49-889B-D13564D27D6E}"/>
              </a:ext>
            </a:extLst>
          </p:cNvPr>
          <p:cNvSpPr/>
          <p:nvPr/>
        </p:nvSpPr>
        <p:spPr>
          <a:xfrm>
            <a:off x="9168857" y="2468122"/>
            <a:ext cx="560400" cy="5512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rgbClr val="42424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121900" tIns="121900" rIns="121900" bIns="12190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</p:txBody>
      </p:sp>
      <p:sp>
        <p:nvSpPr>
          <p:cNvPr id="15" name="Shape 1454">
            <a:extLst>
              <a:ext uri="{FF2B5EF4-FFF2-40B4-BE49-F238E27FC236}">
                <a16:creationId xmlns:a16="http://schemas.microsoft.com/office/drawing/2014/main" id="{913E820B-2BE1-CB43-B562-76E5DAB5266B}"/>
              </a:ext>
            </a:extLst>
          </p:cNvPr>
          <p:cNvSpPr/>
          <p:nvPr/>
        </p:nvSpPr>
        <p:spPr>
          <a:xfrm>
            <a:off x="9168857" y="3262330"/>
            <a:ext cx="560400" cy="5512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rgbClr val="42424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121900" tIns="121900" rIns="121900" bIns="12190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</p:txBody>
      </p:sp>
      <p:sp>
        <p:nvSpPr>
          <p:cNvPr id="16" name="Shape 1455">
            <a:extLst>
              <a:ext uri="{FF2B5EF4-FFF2-40B4-BE49-F238E27FC236}">
                <a16:creationId xmlns:a16="http://schemas.microsoft.com/office/drawing/2014/main" id="{325D11F6-38D7-1144-904C-8530E0EBB8A4}"/>
              </a:ext>
            </a:extLst>
          </p:cNvPr>
          <p:cNvSpPr/>
          <p:nvPr/>
        </p:nvSpPr>
        <p:spPr>
          <a:xfrm>
            <a:off x="9168857" y="4056538"/>
            <a:ext cx="560400" cy="5512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rgbClr val="42424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121900" tIns="121900" rIns="121900" bIns="12190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</p:txBody>
      </p:sp>
      <p:sp>
        <p:nvSpPr>
          <p:cNvPr id="17" name="Shape 1456">
            <a:extLst>
              <a:ext uri="{FF2B5EF4-FFF2-40B4-BE49-F238E27FC236}">
                <a16:creationId xmlns:a16="http://schemas.microsoft.com/office/drawing/2014/main" id="{87419067-E3FF-9045-9B70-C664D95EE138}"/>
              </a:ext>
            </a:extLst>
          </p:cNvPr>
          <p:cNvSpPr/>
          <p:nvPr/>
        </p:nvSpPr>
        <p:spPr>
          <a:xfrm>
            <a:off x="9168857" y="4850747"/>
            <a:ext cx="560400" cy="5512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rgbClr val="42424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121900" tIns="121900" rIns="121900" bIns="12190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</p:txBody>
      </p:sp>
      <p:sp>
        <p:nvSpPr>
          <p:cNvPr id="18" name="Shape 1457">
            <a:extLst>
              <a:ext uri="{FF2B5EF4-FFF2-40B4-BE49-F238E27FC236}">
                <a16:creationId xmlns:a16="http://schemas.microsoft.com/office/drawing/2014/main" id="{7D739337-077E-964D-8BC0-EC7C306056BA}"/>
              </a:ext>
            </a:extLst>
          </p:cNvPr>
          <p:cNvSpPr/>
          <p:nvPr/>
        </p:nvSpPr>
        <p:spPr>
          <a:xfrm>
            <a:off x="11250842" y="1673912"/>
            <a:ext cx="560400" cy="5512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rgbClr val="42424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121900" tIns="121900" rIns="121900" bIns="12190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</p:txBody>
      </p:sp>
      <p:sp>
        <p:nvSpPr>
          <p:cNvPr id="19" name="Shape 1458">
            <a:extLst>
              <a:ext uri="{FF2B5EF4-FFF2-40B4-BE49-F238E27FC236}">
                <a16:creationId xmlns:a16="http://schemas.microsoft.com/office/drawing/2014/main" id="{BE2F5F5A-9101-6049-92C2-A762B058E78E}"/>
              </a:ext>
            </a:extLst>
          </p:cNvPr>
          <p:cNvSpPr/>
          <p:nvPr/>
        </p:nvSpPr>
        <p:spPr>
          <a:xfrm>
            <a:off x="11250842" y="2468122"/>
            <a:ext cx="560400" cy="5512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rgbClr val="42424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121900" tIns="121900" rIns="121900" bIns="12190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</p:txBody>
      </p:sp>
      <p:sp>
        <p:nvSpPr>
          <p:cNvPr id="20" name="Shape 1459">
            <a:extLst>
              <a:ext uri="{FF2B5EF4-FFF2-40B4-BE49-F238E27FC236}">
                <a16:creationId xmlns:a16="http://schemas.microsoft.com/office/drawing/2014/main" id="{70C031A9-9165-894F-8460-6AD0B8014126}"/>
              </a:ext>
            </a:extLst>
          </p:cNvPr>
          <p:cNvSpPr/>
          <p:nvPr/>
        </p:nvSpPr>
        <p:spPr>
          <a:xfrm>
            <a:off x="11250842" y="3262330"/>
            <a:ext cx="560400" cy="5512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rgbClr val="42424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121900" tIns="121900" rIns="121900" bIns="12190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</p:txBody>
      </p:sp>
      <p:sp>
        <p:nvSpPr>
          <p:cNvPr id="21" name="Shape 1460">
            <a:extLst>
              <a:ext uri="{FF2B5EF4-FFF2-40B4-BE49-F238E27FC236}">
                <a16:creationId xmlns:a16="http://schemas.microsoft.com/office/drawing/2014/main" id="{3A0824E3-C45B-184D-99D2-9D379CD359BC}"/>
              </a:ext>
            </a:extLst>
          </p:cNvPr>
          <p:cNvSpPr/>
          <p:nvPr/>
        </p:nvSpPr>
        <p:spPr>
          <a:xfrm>
            <a:off x="11250842" y="4056538"/>
            <a:ext cx="560400" cy="5512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rgbClr val="42424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121900" tIns="121900" rIns="121900" bIns="12190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</p:txBody>
      </p:sp>
      <p:sp>
        <p:nvSpPr>
          <p:cNvPr id="22" name="Shape 1461">
            <a:extLst>
              <a:ext uri="{FF2B5EF4-FFF2-40B4-BE49-F238E27FC236}">
                <a16:creationId xmlns:a16="http://schemas.microsoft.com/office/drawing/2014/main" id="{813856DA-E883-754E-8B3E-B158FCEFC0FD}"/>
              </a:ext>
            </a:extLst>
          </p:cNvPr>
          <p:cNvSpPr/>
          <p:nvPr/>
        </p:nvSpPr>
        <p:spPr>
          <a:xfrm>
            <a:off x="11250842" y="4850747"/>
            <a:ext cx="560400" cy="5512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rgbClr val="42424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121900" tIns="121900" rIns="121900" bIns="12190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</p:txBody>
      </p:sp>
      <p:cxnSp>
        <p:nvCxnSpPr>
          <p:cNvPr id="23" name="Shape 1462">
            <a:extLst>
              <a:ext uri="{FF2B5EF4-FFF2-40B4-BE49-F238E27FC236}">
                <a16:creationId xmlns:a16="http://schemas.microsoft.com/office/drawing/2014/main" id="{40522FC2-5289-E948-B7F8-78C2A4049833}"/>
              </a:ext>
            </a:extLst>
          </p:cNvPr>
          <p:cNvCxnSpPr>
            <a:stCxn id="12" idx="6"/>
            <a:endCxn id="18" idx="2"/>
          </p:cNvCxnSpPr>
          <p:nvPr/>
        </p:nvCxnSpPr>
        <p:spPr>
          <a:xfrm>
            <a:off x="9729257" y="1949512"/>
            <a:ext cx="1521600" cy="0"/>
          </a:xfrm>
          <a:prstGeom prst="straightConnector1">
            <a:avLst/>
          </a:prstGeom>
          <a:noFill/>
          <a:ln w="9525" cap="flat" cmpd="sng">
            <a:solidFill>
              <a:srgbClr val="42424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4" name="Shape 1463">
            <a:extLst>
              <a:ext uri="{FF2B5EF4-FFF2-40B4-BE49-F238E27FC236}">
                <a16:creationId xmlns:a16="http://schemas.microsoft.com/office/drawing/2014/main" id="{D100CC6A-DFBA-D34B-B014-8DD867977FBD}"/>
              </a:ext>
            </a:extLst>
          </p:cNvPr>
          <p:cNvCxnSpPr>
            <a:stCxn id="14" idx="6"/>
            <a:endCxn id="19" idx="2"/>
          </p:cNvCxnSpPr>
          <p:nvPr/>
        </p:nvCxnSpPr>
        <p:spPr>
          <a:xfrm>
            <a:off x="9729257" y="2743722"/>
            <a:ext cx="1521600" cy="0"/>
          </a:xfrm>
          <a:prstGeom prst="straightConnector1">
            <a:avLst/>
          </a:prstGeom>
          <a:noFill/>
          <a:ln w="9525" cap="flat" cmpd="sng">
            <a:solidFill>
              <a:srgbClr val="42424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5" name="Shape 1464">
            <a:extLst>
              <a:ext uri="{FF2B5EF4-FFF2-40B4-BE49-F238E27FC236}">
                <a16:creationId xmlns:a16="http://schemas.microsoft.com/office/drawing/2014/main" id="{D4B02F91-63E3-0C4B-A300-9375E92BB08D}"/>
              </a:ext>
            </a:extLst>
          </p:cNvPr>
          <p:cNvCxnSpPr>
            <a:stCxn id="15" idx="6"/>
            <a:endCxn id="20" idx="2"/>
          </p:cNvCxnSpPr>
          <p:nvPr/>
        </p:nvCxnSpPr>
        <p:spPr>
          <a:xfrm>
            <a:off x="9729257" y="3537930"/>
            <a:ext cx="1521600" cy="0"/>
          </a:xfrm>
          <a:prstGeom prst="straightConnector1">
            <a:avLst/>
          </a:prstGeom>
          <a:noFill/>
          <a:ln w="9525" cap="flat" cmpd="sng">
            <a:solidFill>
              <a:srgbClr val="42424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6" name="Shape 1465">
            <a:extLst>
              <a:ext uri="{FF2B5EF4-FFF2-40B4-BE49-F238E27FC236}">
                <a16:creationId xmlns:a16="http://schemas.microsoft.com/office/drawing/2014/main" id="{8DE6AAA3-8CBA-DC42-99F2-0FCB559E3114}"/>
              </a:ext>
            </a:extLst>
          </p:cNvPr>
          <p:cNvCxnSpPr>
            <a:stCxn id="16" idx="6"/>
            <a:endCxn id="21" idx="2"/>
          </p:cNvCxnSpPr>
          <p:nvPr/>
        </p:nvCxnSpPr>
        <p:spPr>
          <a:xfrm>
            <a:off x="9729257" y="4332138"/>
            <a:ext cx="1521600" cy="0"/>
          </a:xfrm>
          <a:prstGeom prst="straightConnector1">
            <a:avLst/>
          </a:prstGeom>
          <a:noFill/>
          <a:ln w="9525" cap="flat" cmpd="sng">
            <a:solidFill>
              <a:srgbClr val="42424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7" name="Shape 1466">
            <a:extLst>
              <a:ext uri="{FF2B5EF4-FFF2-40B4-BE49-F238E27FC236}">
                <a16:creationId xmlns:a16="http://schemas.microsoft.com/office/drawing/2014/main" id="{A256752C-4BE6-DF49-8A39-B975040A5DB7}"/>
              </a:ext>
            </a:extLst>
          </p:cNvPr>
          <p:cNvCxnSpPr>
            <a:stCxn id="17" idx="6"/>
            <a:endCxn id="22" idx="2"/>
          </p:cNvCxnSpPr>
          <p:nvPr/>
        </p:nvCxnSpPr>
        <p:spPr>
          <a:xfrm>
            <a:off x="9729257" y="5126347"/>
            <a:ext cx="1521600" cy="0"/>
          </a:xfrm>
          <a:prstGeom prst="straightConnector1">
            <a:avLst/>
          </a:prstGeom>
          <a:noFill/>
          <a:ln w="9525" cap="flat" cmpd="sng">
            <a:solidFill>
              <a:srgbClr val="42424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8" name="Shape 1467">
            <a:extLst>
              <a:ext uri="{FF2B5EF4-FFF2-40B4-BE49-F238E27FC236}">
                <a16:creationId xmlns:a16="http://schemas.microsoft.com/office/drawing/2014/main" id="{9DC354C2-D053-7349-B010-2DB6CF31B3A9}"/>
              </a:ext>
            </a:extLst>
          </p:cNvPr>
          <p:cNvCxnSpPr>
            <a:stCxn id="12" idx="6"/>
            <a:endCxn id="19" idx="2"/>
          </p:cNvCxnSpPr>
          <p:nvPr/>
        </p:nvCxnSpPr>
        <p:spPr>
          <a:xfrm>
            <a:off x="9729257" y="1949512"/>
            <a:ext cx="1521600" cy="794400"/>
          </a:xfrm>
          <a:prstGeom prst="straightConnector1">
            <a:avLst/>
          </a:prstGeom>
          <a:noFill/>
          <a:ln w="9525" cap="flat" cmpd="sng">
            <a:solidFill>
              <a:srgbClr val="42424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9" name="Shape 1468">
            <a:extLst>
              <a:ext uri="{FF2B5EF4-FFF2-40B4-BE49-F238E27FC236}">
                <a16:creationId xmlns:a16="http://schemas.microsoft.com/office/drawing/2014/main" id="{D8B0A83B-5B4B-314C-A048-E5032FA2B86B}"/>
              </a:ext>
            </a:extLst>
          </p:cNvPr>
          <p:cNvCxnSpPr>
            <a:stCxn id="14" idx="6"/>
            <a:endCxn id="20" idx="2"/>
          </p:cNvCxnSpPr>
          <p:nvPr/>
        </p:nvCxnSpPr>
        <p:spPr>
          <a:xfrm>
            <a:off x="9729257" y="2743722"/>
            <a:ext cx="1521600" cy="794400"/>
          </a:xfrm>
          <a:prstGeom prst="straightConnector1">
            <a:avLst/>
          </a:prstGeom>
          <a:noFill/>
          <a:ln w="9525" cap="flat" cmpd="sng">
            <a:solidFill>
              <a:srgbClr val="42424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30" name="Shape 1469">
            <a:extLst>
              <a:ext uri="{FF2B5EF4-FFF2-40B4-BE49-F238E27FC236}">
                <a16:creationId xmlns:a16="http://schemas.microsoft.com/office/drawing/2014/main" id="{6484607F-D59A-D84E-A666-A7EE6FC3EC87}"/>
              </a:ext>
            </a:extLst>
          </p:cNvPr>
          <p:cNvCxnSpPr>
            <a:stCxn id="15" idx="6"/>
            <a:endCxn id="21" idx="2"/>
          </p:cNvCxnSpPr>
          <p:nvPr/>
        </p:nvCxnSpPr>
        <p:spPr>
          <a:xfrm>
            <a:off x="9729257" y="3537930"/>
            <a:ext cx="1521600" cy="794400"/>
          </a:xfrm>
          <a:prstGeom prst="straightConnector1">
            <a:avLst/>
          </a:prstGeom>
          <a:noFill/>
          <a:ln w="9525" cap="flat" cmpd="sng">
            <a:solidFill>
              <a:srgbClr val="42424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31" name="Shape 1470">
            <a:extLst>
              <a:ext uri="{FF2B5EF4-FFF2-40B4-BE49-F238E27FC236}">
                <a16:creationId xmlns:a16="http://schemas.microsoft.com/office/drawing/2014/main" id="{FCD47419-16B6-454B-AEAE-2F1A013343C5}"/>
              </a:ext>
            </a:extLst>
          </p:cNvPr>
          <p:cNvCxnSpPr>
            <a:stCxn id="16" idx="6"/>
            <a:endCxn id="22" idx="2"/>
          </p:cNvCxnSpPr>
          <p:nvPr/>
        </p:nvCxnSpPr>
        <p:spPr>
          <a:xfrm>
            <a:off x="9729257" y="4332138"/>
            <a:ext cx="1521600" cy="794400"/>
          </a:xfrm>
          <a:prstGeom prst="straightConnector1">
            <a:avLst/>
          </a:prstGeom>
          <a:noFill/>
          <a:ln w="9525" cap="flat" cmpd="sng">
            <a:solidFill>
              <a:srgbClr val="42424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32" name="Shape 1471">
            <a:extLst>
              <a:ext uri="{FF2B5EF4-FFF2-40B4-BE49-F238E27FC236}">
                <a16:creationId xmlns:a16="http://schemas.microsoft.com/office/drawing/2014/main" id="{86E91856-B002-5747-AB2B-3527A1AD4738}"/>
              </a:ext>
            </a:extLst>
          </p:cNvPr>
          <p:cNvCxnSpPr>
            <a:stCxn id="17" idx="6"/>
            <a:endCxn id="21" idx="2"/>
          </p:cNvCxnSpPr>
          <p:nvPr/>
        </p:nvCxnSpPr>
        <p:spPr>
          <a:xfrm rot="10800000" flipH="1">
            <a:off x="9729257" y="4331947"/>
            <a:ext cx="1521600" cy="794400"/>
          </a:xfrm>
          <a:prstGeom prst="straightConnector1">
            <a:avLst/>
          </a:prstGeom>
          <a:noFill/>
          <a:ln w="9525" cap="flat" cmpd="sng">
            <a:solidFill>
              <a:srgbClr val="42424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33" name="Shape 1472">
            <a:extLst>
              <a:ext uri="{FF2B5EF4-FFF2-40B4-BE49-F238E27FC236}">
                <a16:creationId xmlns:a16="http://schemas.microsoft.com/office/drawing/2014/main" id="{DBB30CEA-A784-2944-889C-7216F696825A}"/>
              </a:ext>
            </a:extLst>
          </p:cNvPr>
          <p:cNvCxnSpPr>
            <a:stCxn id="16" idx="6"/>
            <a:endCxn id="20" idx="2"/>
          </p:cNvCxnSpPr>
          <p:nvPr/>
        </p:nvCxnSpPr>
        <p:spPr>
          <a:xfrm rot="10800000" flipH="1">
            <a:off x="9729257" y="3537738"/>
            <a:ext cx="1521600" cy="794400"/>
          </a:xfrm>
          <a:prstGeom prst="straightConnector1">
            <a:avLst/>
          </a:prstGeom>
          <a:noFill/>
          <a:ln w="9525" cap="flat" cmpd="sng">
            <a:solidFill>
              <a:srgbClr val="42424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34" name="Shape 1473">
            <a:extLst>
              <a:ext uri="{FF2B5EF4-FFF2-40B4-BE49-F238E27FC236}">
                <a16:creationId xmlns:a16="http://schemas.microsoft.com/office/drawing/2014/main" id="{5288C4C9-9EB9-9742-A5AE-FF78C46E0E30}"/>
              </a:ext>
            </a:extLst>
          </p:cNvPr>
          <p:cNvCxnSpPr>
            <a:stCxn id="15" idx="6"/>
            <a:endCxn id="19" idx="2"/>
          </p:cNvCxnSpPr>
          <p:nvPr/>
        </p:nvCxnSpPr>
        <p:spPr>
          <a:xfrm rot="10800000" flipH="1">
            <a:off x="9729257" y="2743530"/>
            <a:ext cx="1521600" cy="794400"/>
          </a:xfrm>
          <a:prstGeom prst="straightConnector1">
            <a:avLst/>
          </a:prstGeom>
          <a:noFill/>
          <a:ln w="9525" cap="flat" cmpd="sng">
            <a:solidFill>
              <a:srgbClr val="42424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35" name="Shape 1474">
            <a:extLst>
              <a:ext uri="{FF2B5EF4-FFF2-40B4-BE49-F238E27FC236}">
                <a16:creationId xmlns:a16="http://schemas.microsoft.com/office/drawing/2014/main" id="{D650885F-E440-3E4D-AC20-E80789D97B47}"/>
              </a:ext>
            </a:extLst>
          </p:cNvPr>
          <p:cNvCxnSpPr>
            <a:stCxn id="14" idx="6"/>
            <a:endCxn id="18" idx="2"/>
          </p:cNvCxnSpPr>
          <p:nvPr/>
        </p:nvCxnSpPr>
        <p:spPr>
          <a:xfrm rot="10800000" flipH="1">
            <a:off x="9729257" y="1949322"/>
            <a:ext cx="1521600" cy="794400"/>
          </a:xfrm>
          <a:prstGeom prst="straightConnector1">
            <a:avLst/>
          </a:prstGeom>
          <a:noFill/>
          <a:ln w="9525" cap="flat" cmpd="sng">
            <a:solidFill>
              <a:srgbClr val="42424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36" name="Shape 1475">
            <a:extLst>
              <a:ext uri="{FF2B5EF4-FFF2-40B4-BE49-F238E27FC236}">
                <a16:creationId xmlns:a16="http://schemas.microsoft.com/office/drawing/2014/main" id="{AFF29BAC-B3E2-2748-8B10-3023556EB539}"/>
              </a:ext>
            </a:extLst>
          </p:cNvPr>
          <p:cNvCxnSpPr>
            <a:stCxn id="12" idx="6"/>
            <a:endCxn id="20" idx="2"/>
          </p:cNvCxnSpPr>
          <p:nvPr/>
        </p:nvCxnSpPr>
        <p:spPr>
          <a:xfrm>
            <a:off x="9729257" y="1949512"/>
            <a:ext cx="1521600" cy="1588400"/>
          </a:xfrm>
          <a:prstGeom prst="straightConnector1">
            <a:avLst/>
          </a:prstGeom>
          <a:noFill/>
          <a:ln w="9525" cap="flat" cmpd="sng">
            <a:solidFill>
              <a:srgbClr val="42424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37" name="Shape 1476">
            <a:extLst>
              <a:ext uri="{FF2B5EF4-FFF2-40B4-BE49-F238E27FC236}">
                <a16:creationId xmlns:a16="http://schemas.microsoft.com/office/drawing/2014/main" id="{251E925E-6CE4-6149-A433-0445E042C2E9}"/>
              </a:ext>
            </a:extLst>
          </p:cNvPr>
          <p:cNvCxnSpPr>
            <a:stCxn id="14" idx="6"/>
            <a:endCxn id="21" idx="2"/>
          </p:cNvCxnSpPr>
          <p:nvPr/>
        </p:nvCxnSpPr>
        <p:spPr>
          <a:xfrm>
            <a:off x="9729257" y="2743722"/>
            <a:ext cx="1521600" cy="1588400"/>
          </a:xfrm>
          <a:prstGeom prst="straightConnector1">
            <a:avLst/>
          </a:prstGeom>
          <a:noFill/>
          <a:ln w="9525" cap="flat" cmpd="sng">
            <a:solidFill>
              <a:srgbClr val="42424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38" name="Shape 1477">
            <a:extLst>
              <a:ext uri="{FF2B5EF4-FFF2-40B4-BE49-F238E27FC236}">
                <a16:creationId xmlns:a16="http://schemas.microsoft.com/office/drawing/2014/main" id="{BA4D03D9-1B3B-F142-B001-7E1F8F2A5BA3}"/>
              </a:ext>
            </a:extLst>
          </p:cNvPr>
          <p:cNvCxnSpPr>
            <a:stCxn id="15" idx="6"/>
            <a:endCxn id="22" idx="2"/>
          </p:cNvCxnSpPr>
          <p:nvPr/>
        </p:nvCxnSpPr>
        <p:spPr>
          <a:xfrm>
            <a:off x="9729257" y="3537930"/>
            <a:ext cx="1521600" cy="1588399"/>
          </a:xfrm>
          <a:prstGeom prst="straightConnector1">
            <a:avLst/>
          </a:prstGeom>
          <a:noFill/>
          <a:ln w="9525" cap="flat" cmpd="sng">
            <a:solidFill>
              <a:srgbClr val="42424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39" name="Shape 1478">
            <a:extLst>
              <a:ext uri="{FF2B5EF4-FFF2-40B4-BE49-F238E27FC236}">
                <a16:creationId xmlns:a16="http://schemas.microsoft.com/office/drawing/2014/main" id="{4EFDC87F-3558-7E41-B9AF-9D1E818437A3}"/>
              </a:ext>
            </a:extLst>
          </p:cNvPr>
          <p:cNvCxnSpPr>
            <a:stCxn id="17" idx="6"/>
            <a:endCxn id="20" idx="2"/>
          </p:cNvCxnSpPr>
          <p:nvPr/>
        </p:nvCxnSpPr>
        <p:spPr>
          <a:xfrm rot="10800000" flipH="1">
            <a:off x="9729257" y="3537947"/>
            <a:ext cx="1521600" cy="1588400"/>
          </a:xfrm>
          <a:prstGeom prst="straightConnector1">
            <a:avLst/>
          </a:prstGeom>
          <a:noFill/>
          <a:ln w="9525" cap="flat" cmpd="sng">
            <a:solidFill>
              <a:srgbClr val="42424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40" name="Shape 1479">
            <a:extLst>
              <a:ext uri="{FF2B5EF4-FFF2-40B4-BE49-F238E27FC236}">
                <a16:creationId xmlns:a16="http://schemas.microsoft.com/office/drawing/2014/main" id="{55937573-34B9-6248-98AC-67C2A30F8AC0}"/>
              </a:ext>
            </a:extLst>
          </p:cNvPr>
          <p:cNvCxnSpPr>
            <a:stCxn id="16" idx="6"/>
            <a:endCxn id="19" idx="2"/>
          </p:cNvCxnSpPr>
          <p:nvPr/>
        </p:nvCxnSpPr>
        <p:spPr>
          <a:xfrm rot="10800000" flipH="1">
            <a:off x="9729257" y="2743738"/>
            <a:ext cx="1521600" cy="1588400"/>
          </a:xfrm>
          <a:prstGeom prst="straightConnector1">
            <a:avLst/>
          </a:prstGeom>
          <a:noFill/>
          <a:ln w="9525" cap="flat" cmpd="sng">
            <a:solidFill>
              <a:srgbClr val="42424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41" name="Shape 1480">
            <a:extLst>
              <a:ext uri="{FF2B5EF4-FFF2-40B4-BE49-F238E27FC236}">
                <a16:creationId xmlns:a16="http://schemas.microsoft.com/office/drawing/2014/main" id="{210D844F-CE60-DA40-ACE7-035A9BB6A180}"/>
              </a:ext>
            </a:extLst>
          </p:cNvPr>
          <p:cNvCxnSpPr>
            <a:stCxn id="15" idx="6"/>
            <a:endCxn id="18" idx="2"/>
          </p:cNvCxnSpPr>
          <p:nvPr/>
        </p:nvCxnSpPr>
        <p:spPr>
          <a:xfrm rot="10800000" flipH="1">
            <a:off x="9729257" y="1949530"/>
            <a:ext cx="1521600" cy="1588400"/>
          </a:xfrm>
          <a:prstGeom prst="straightConnector1">
            <a:avLst/>
          </a:prstGeom>
          <a:noFill/>
          <a:ln w="9525" cap="flat" cmpd="sng">
            <a:solidFill>
              <a:srgbClr val="42424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42" name="Shape 1481">
            <a:extLst>
              <a:ext uri="{FF2B5EF4-FFF2-40B4-BE49-F238E27FC236}">
                <a16:creationId xmlns:a16="http://schemas.microsoft.com/office/drawing/2014/main" id="{9044B5A3-3ED1-D941-B50F-25B3613C5612}"/>
              </a:ext>
            </a:extLst>
          </p:cNvPr>
          <p:cNvCxnSpPr>
            <a:stCxn id="12" idx="6"/>
            <a:endCxn id="21" idx="2"/>
          </p:cNvCxnSpPr>
          <p:nvPr/>
        </p:nvCxnSpPr>
        <p:spPr>
          <a:xfrm>
            <a:off x="9729257" y="1949512"/>
            <a:ext cx="1521600" cy="2382800"/>
          </a:xfrm>
          <a:prstGeom prst="straightConnector1">
            <a:avLst/>
          </a:prstGeom>
          <a:noFill/>
          <a:ln w="9525" cap="flat" cmpd="sng">
            <a:solidFill>
              <a:srgbClr val="42424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43" name="Shape 1482">
            <a:extLst>
              <a:ext uri="{FF2B5EF4-FFF2-40B4-BE49-F238E27FC236}">
                <a16:creationId xmlns:a16="http://schemas.microsoft.com/office/drawing/2014/main" id="{13F8D471-22D0-E848-9A1E-6733F36BFBDC}"/>
              </a:ext>
            </a:extLst>
          </p:cNvPr>
          <p:cNvCxnSpPr>
            <a:stCxn id="14" idx="6"/>
            <a:endCxn id="22" idx="2"/>
          </p:cNvCxnSpPr>
          <p:nvPr/>
        </p:nvCxnSpPr>
        <p:spPr>
          <a:xfrm>
            <a:off x="9729257" y="2743722"/>
            <a:ext cx="1521600" cy="2382800"/>
          </a:xfrm>
          <a:prstGeom prst="straightConnector1">
            <a:avLst/>
          </a:prstGeom>
          <a:noFill/>
          <a:ln w="9525" cap="flat" cmpd="sng">
            <a:solidFill>
              <a:srgbClr val="42424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44" name="Shape 1483">
            <a:extLst>
              <a:ext uri="{FF2B5EF4-FFF2-40B4-BE49-F238E27FC236}">
                <a16:creationId xmlns:a16="http://schemas.microsoft.com/office/drawing/2014/main" id="{65DF5042-A665-5147-86CD-2F0DBA8C9585}"/>
              </a:ext>
            </a:extLst>
          </p:cNvPr>
          <p:cNvCxnSpPr>
            <a:stCxn id="17" idx="6"/>
            <a:endCxn id="19" idx="2"/>
          </p:cNvCxnSpPr>
          <p:nvPr/>
        </p:nvCxnSpPr>
        <p:spPr>
          <a:xfrm rot="10800000" flipH="1">
            <a:off x="9729257" y="2743547"/>
            <a:ext cx="1521600" cy="2382800"/>
          </a:xfrm>
          <a:prstGeom prst="straightConnector1">
            <a:avLst/>
          </a:prstGeom>
          <a:noFill/>
          <a:ln w="9525" cap="flat" cmpd="sng">
            <a:solidFill>
              <a:srgbClr val="42424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45" name="Shape 1484">
            <a:extLst>
              <a:ext uri="{FF2B5EF4-FFF2-40B4-BE49-F238E27FC236}">
                <a16:creationId xmlns:a16="http://schemas.microsoft.com/office/drawing/2014/main" id="{1ED5E0FE-7349-5149-927C-A81242BA572B}"/>
              </a:ext>
            </a:extLst>
          </p:cNvPr>
          <p:cNvCxnSpPr>
            <a:stCxn id="16" idx="6"/>
            <a:endCxn id="18" idx="2"/>
          </p:cNvCxnSpPr>
          <p:nvPr/>
        </p:nvCxnSpPr>
        <p:spPr>
          <a:xfrm rot="10800000" flipH="1">
            <a:off x="9729257" y="1949338"/>
            <a:ext cx="1521600" cy="2382800"/>
          </a:xfrm>
          <a:prstGeom prst="straightConnector1">
            <a:avLst/>
          </a:prstGeom>
          <a:noFill/>
          <a:ln w="9525" cap="flat" cmpd="sng">
            <a:solidFill>
              <a:srgbClr val="42424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46" name="Shape 1485">
            <a:extLst>
              <a:ext uri="{FF2B5EF4-FFF2-40B4-BE49-F238E27FC236}">
                <a16:creationId xmlns:a16="http://schemas.microsoft.com/office/drawing/2014/main" id="{5D7CBF42-7DE6-C54F-A852-20329F98B540}"/>
              </a:ext>
            </a:extLst>
          </p:cNvPr>
          <p:cNvCxnSpPr>
            <a:stCxn id="17" idx="6"/>
            <a:endCxn id="18" idx="2"/>
          </p:cNvCxnSpPr>
          <p:nvPr/>
        </p:nvCxnSpPr>
        <p:spPr>
          <a:xfrm rot="10800000" flipH="1">
            <a:off x="9729257" y="1949547"/>
            <a:ext cx="1521600" cy="3176800"/>
          </a:xfrm>
          <a:prstGeom prst="straightConnector1">
            <a:avLst/>
          </a:prstGeom>
          <a:noFill/>
          <a:ln w="9525" cap="flat" cmpd="sng">
            <a:solidFill>
              <a:srgbClr val="42424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47" name="Shape 1486">
            <a:extLst>
              <a:ext uri="{FF2B5EF4-FFF2-40B4-BE49-F238E27FC236}">
                <a16:creationId xmlns:a16="http://schemas.microsoft.com/office/drawing/2014/main" id="{2B5CA9CD-1D7F-8646-8C8E-4763C1122315}"/>
              </a:ext>
            </a:extLst>
          </p:cNvPr>
          <p:cNvCxnSpPr>
            <a:stCxn id="12" idx="6"/>
            <a:endCxn id="22" idx="2"/>
          </p:cNvCxnSpPr>
          <p:nvPr/>
        </p:nvCxnSpPr>
        <p:spPr>
          <a:xfrm>
            <a:off x="9729257" y="1949512"/>
            <a:ext cx="1521600" cy="3176800"/>
          </a:xfrm>
          <a:prstGeom prst="straightConnector1">
            <a:avLst/>
          </a:prstGeom>
          <a:noFill/>
          <a:ln w="9525" cap="flat" cmpd="sng">
            <a:solidFill>
              <a:srgbClr val="42424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48" name="Shape 1487">
            <a:extLst>
              <a:ext uri="{FF2B5EF4-FFF2-40B4-BE49-F238E27FC236}">
                <a16:creationId xmlns:a16="http://schemas.microsoft.com/office/drawing/2014/main" id="{116BE1E4-BAE0-3A4D-8B96-381EEE7F5323}"/>
              </a:ext>
            </a:extLst>
          </p:cNvPr>
          <p:cNvSpPr/>
          <p:nvPr/>
        </p:nvSpPr>
        <p:spPr>
          <a:xfrm>
            <a:off x="7068866" y="1731296"/>
            <a:ext cx="560400" cy="5512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rgbClr val="0F9D58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121900" tIns="121900" rIns="121900" bIns="12190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</p:txBody>
      </p:sp>
      <p:sp>
        <p:nvSpPr>
          <p:cNvPr id="49" name="Shape 1488">
            <a:extLst>
              <a:ext uri="{FF2B5EF4-FFF2-40B4-BE49-F238E27FC236}">
                <a16:creationId xmlns:a16="http://schemas.microsoft.com/office/drawing/2014/main" id="{88997F79-C412-9B49-A982-6BA7BC1BE177}"/>
              </a:ext>
            </a:extLst>
          </p:cNvPr>
          <p:cNvSpPr/>
          <p:nvPr/>
        </p:nvSpPr>
        <p:spPr>
          <a:xfrm>
            <a:off x="7068866" y="2525504"/>
            <a:ext cx="560400" cy="5512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rgbClr val="0F9D58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121900" tIns="121900" rIns="121900" bIns="12190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</p:txBody>
      </p:sp>
      <p:sp>
        <p:nvSpPr>
          <p:cNvPr id="50" name="Shape 1489">
            <a:extLst>
              <a:ext uri="{FF2B5EF4-FFF2-40B4-BE49-F238E27FC236}">
                <a16:creationId xmlns:a16="http://schemas.microsoft.com/office/drawing/2014/main" id="{D2F1B5BA-7632-1341-8BCB-EF81D2FBB2A7}"/>
              </a:ext>
            </a:extLst>
          </p:cNvPr>
          <p:cNvSpPr/>
          <p:nvPr/>
        </p:nvSpPr>
        <p:spPr>
          <a:xfrm>
            <a:off x="7068866" y="3319712"/>
            <a:ext cx="560400" cy="5512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rgbClr val="0F9D58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121900" tIns="121900" rIns="121900" bIns="12190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</p:txBody>
      </p:sp>
      <p:sp>
        <p:nvSpPr>
          <p:cNvPr id="51" name="Shape 1490">
            <a:extLst>
              <a:ext uri="{FF2B5EF4-FFF2-40B4-BE49-F238E27FC236}">
                <a16:creationId xmlns:a16="http://schemas.microsoft.com/office/drawing/2014/main" id="{139F292B-535A-EC48-8274-A903E1D974C8}"/>
              </a:ext>
            </a:extLst>
          </p:cNvPr>
          <p:cNvSpPr/>
          <p:nvPr/>
        </p:nvSpPr>
        <p:spPr>
          <a:xfrm>
            <a:off x="7068866" y="4113922"/>
            <a:ext cx="560400" cy="5512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rgbClr val="0F9D58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121900" tIns="121900" rIns="121900" bIns="12190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</p:txBody>
      </p:sp>
      <p:sp>
        <p:nvSpPr>
          <p:cNvPr id="52" name="Shape 1491">
            <a:extLst>
              <a:ext uri="{FF2B5EF4-FFF2-40B4-BE49-F238E27FC236}">
                <a16:creationId xmlns:a16="http://schemas.microsoft.com/office/drawing/2014/main" id="{C0A58084-B63F-F140-A221-D91538D25B61}"/>
              </a:ext>
            </a:extLst>
          </p:cNvPr>
          <p:cNvSpPr/>
          <p:nvPr/>
        </p:nvSpPr>
        <p:spPr>
          <a:xfrm>
            <a:off x="7068866" y="4908130"/>
            <a:ext cx="560400" cy="5512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rgbClr val="0F9D58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121900" tIns="121900" rIns="121900" bIns="12190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</p:txBody>
      </p:sp>
      <p:cxnSp>
        <p:nvCxnSpPr>
          <p:cNvPr id="53" name="Shape 1492">
            <a:extLst>
              <a:ext uri="{FF2B5EF4-FFF2-40B4-BE49-F238E27FC236}">
                <a16:creationId xmlns:a16="http://schemas.microsoft.com/office/drawing/2014/main" id="{BC931DE5-C9E7-6B45-9B08-5AAE367A2054}"/>
              </a:ext>
            </a:extLst>
          </p:cNvPr>
          <p:cNvCxnSpPr>
            <a:stCxn id="48" idx="6"/>
          </p:cNvCxnSpPr>
          <p:nvPr/>
        </p:nvCxnSpPr>
        <p:spPr>
          <a:xfrm>
            <a:off x="7629266" y="2006896"/>
            <a:ext cx="1522000" cy="0"/>
          </a:xfrm>
          <a:prstGeom prst="straightConnector1">
            <a:avLst/>
          </a:prstGeom>
          <a:noFill/>
          <a:ln w="9525" cap="flat" cmpd="sng">
            <a:solidFill>
              <a:srgbClr val="42424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54" name="Shape 1494">
            <a:extLst>
              <a:ext uri="{FF2B5EF4-FFF2-40B4-BE49-F238E27FC236}">
                <a16:creationId xmlns:a16="http://schemas.microsoft.com/office/drawing/2014/main" id="{9CD349DD-BD40-A444-96F8-9A7457CDAA7A}"/>
              </a:ext>
            </a:extLst>
          </p:cNvPr>
          <p:cNvCxnSpPr>
            <a:stCxn id="49" idx="6"/>
          </p:cNvCxnSpPr>
          <p:nvPr/>
        </p:nvCxnSpPr>
        <p:spPr>
          <a:xfrm>
            <a:off x="7629266" y="2801104"/>
            <a:ext cx="1522000" cy="0"/>
          </a:xfrm>
          <a:prstGeom prst="straightConnector1">
            <a:avLst/>
          </a:prstGeom>
          <a:noFill/>
          <a:ln w="9525" cap="flat" cmpd="sng">
            <a:solidFill>
              <a:srgbClr val="42424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55" name="Shape 1496">
            <a:extLst>
              <a:ext uri="{FF2B5EF4-FFF2-40B4-BE49-F238E27FC236}">
                <a16:creationId xmlns:a16="http://schemas.microsoft.com/office/drawing/2014/main" id="{6D4B05D8-5D1D-9849-B061-E1CEAFA273A2}"/>
              </a:ext>
            </a:extLst>
          </p:cNvPr>
          <p:cNvCxnSpPr>
            <a:stCxn id="50" idx="6"/>
          </p:cNvCxnSpPr>
          <p:nvPr/>
        </p:nvCxnSpPr>
        <p:spPr>
          <a:xfrm>
            <a:off x="7629266" y="3595312"/>
            <a:ext cx="1522000" cy="0"/>
          </a:xfrm>
          <a:prstGeom prst="straightConnector1">
            <a:avLst/>
          </a:prstGeom>
          <a:noFill/>
          <a:ln w="9525" cap="flat" cmpd="sng">
            <a:solidFill>
              <a:srgbClr val="42424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56" name="Shape 1498">
            <a:extLst>
              <a:ext uri="{FF2B5EF4-FFF2-40B4-BE49-F238E27FC236}">
                <a16:creationId xmlns:a16="http://schemas.microsoft.com/office/drawing/2014/main" id="{DFED1FC5-2AA2-4141-BB01-4725DD168EB2}"/>
              </a:ext>
            </a:extLst>
          </p:cNvPr>
          <p:cNvCxnSpPr>
            <a:stCxn id="51" idx="6"/>
          </p:cNvCxnSpPr>
          <p:nvPr/>
        </p:nvCxnSpPr>
        <p:spPr>
          <a:xfrm>
            <a:off x="7629266" y="4389522"/>
            <a:ext cx="1522000" cy="0"/>
          </a:xfrm>
          <a:prstGeom prst="straightConnector1">
            <a:avLst/>
          </a:prstGeom>
          <a:noFill/>
          <a:ln w="9525" cap="flat" cmpd="sng">
            <a:solidFill>
              <a:srgbClr val="42424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57" name="Shape 1500">
            <a:extLst>
              <a:ext uri="{FF2B5EF4-FFF2-40B4-BE49-F238E27FC236}">
                <a16:creationId xmlns:a16="http://schemas.microsoft.com/office/drawing/2014/main" id="{87B48D13-FB54-1941-9738-36F88A8B6874}"/>
              </a:ext>
            </a:extLst>
          </p:cNvPr>
          <p:cNvCxnSpPr>
            <a:stCxn id="52" idx="6"/>
          </p:cNvCxnSpPr>
          <p:nvPr/>
        </p:nvCxnSpPr>
        <p:spPr>
          <a:xfrm>
            <a:off x="7629266" y="5183730"/>
            <a:ext cx="1522000" cy="0"/>
          </a:xfrm>
          <a:prstGeom prst="straightConnector1">
            <a:avLst/>
          </a:prstGeom>
          <a:noFill/>
          <a:ln w="9525" cap="flat" cmpd="sng">
            <a:solidFill>
              <a:srgbClr val="42424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58" name="Shape 1502">
            <a:extLst>
              <a:ext uri="{FF2B5EF4-FFF2-40B4-BE49-F238E27FC236}">
                <a16:creationId xmlns:a16="http://schemas.microsoft.com/office/drawing/2014/main" id="{00B0F862-08DA-5C4E-96D1-CD9D97A7C53A}"/>
              </a:ext>
            </a:extLst>
          </p:cNvPr>
          <p:cNvCxnSpPr>
            <a:stCxn id="48" idx="6"/>
          </p:cNvCxnSpPr>
          <p:nvPr/>
        </p:nvCxnSpPr>
        <p:spPr>
          <a:xfrm>
            <a:off x="7629266" y="2006896"/>
            <a:ext cx="1522000" cy="794000"/>
          </a:xfrm>
          <a:prstGeom prst="straightConnector1">
            <a:avLst/>
          </a:prstGeom>
          <a:noFill/>
          <a:ln w="9525" cap="flat" cmpd="sng">
            <a:solidFill>
              <a:srgbClr val="42424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59" name="Shape 1503">
            <a:extLst>
              <a:ext uri="{FF2B5EF4-FFF2-40B4-BE49-F238E27FC236}">
                <a16:creationId xmlns:a16="http://schemas.microsoft.com/office/drawing/2014/main" id="{40FC1CFA-9868-384D-B05B-F60A3CB28AC7}"/>
              </a:ext>
            </a:extLst>
          </p:cNvPr>
          <p:cNvCxnSpPr>
            <a:stCxn id="49" idx="6"/>
          </p:cNvCxnSpPr>
          <p:nvPr/>
        </p:nvCxnSpPr>
        <p:spPr>
          <a:xfrm>
            <a:off x="7629266" y="2801104"/>
            <a:ext cx="1522000" cy="794000"/>
          </a:xfrm>
          <a:prstGeom prst="straightConnector1">
            <a:avLst/>
          </a:prstGeom>
          <a:noFill/>
          <a:ln w="9525" cap="flat" cmpd="sng">
            <a:solidFill>
              <a:srgbClr val="42424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60" name="Shape 1504">
            <a:extLst>
              <a:ext uri="{FF2B5EF4-FFF2-40B4-BE49-F238E27FC236}">
                <a16:creationId xmlns:a16="http://schemas.microsoft.com/office/drawing/2014/main" id="{E4E1B432-94E8-5842-B77C-74286832BA04}"/>
              </a:ext>
            </a:extLst>
          </p:cNvPr>
          <p:cNvCxnSpPr>
            <a:stCxn id="50" idx="6"/>
          </p:cNvCxnSpPr>
          <p:nvPr/>
        </p:nvCxnSpPr>
        <p:spPr>
          <a:xfrm>
            <a:off x="7629266" y="3595312"/>
            <a:ext cx="1522000" cy="794000"/>
          </a:xfrm>
          <a:prstGeom prst="straightConnector1">
            <a:avLst/>
          </a:prstGeom>
          <a:noFill/>
          <a:ln w="9525" cap="flat" cmpd="sng">
            <a:solidFill>
              <a:srgbClr val="42424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61" name="Shape 1505">
            <a:extLst>
              <a:ext uri="{FF2B5EF4-FFF2-40B4-BE49-F238E27FC236}">
                <a16:creationId xmlns:a16="http://schemas.microsoft.com/office/drawing/2014/main" id="{6E17E64C-496B-7944-9373-A858EA1FF365}"/>
              </a:ext>
            </a:extLst>
          </p:cNvPr>
          <p:cNvCxnSpPr>
            <a:stCxn id="51" idx="6"/>
          </p:cNvCxnSpPr>
          <p:nvPr/>
        </p:nvCxnSpPr>
        <p:spPr>
          <a:xfrm>
            <a:off x="7629266" y="4389522"/>
            <a:ext cx="1522000" cy="794000"/>
          </a:xfrm>
          <a:prstGeom prst="straightConnector1">
            <a:avLst/>
          </a:prstGeom>
          <a:noFill/>
          <a:ln w="9525" cap="flat" cmpd="sng">
            <a:solidFill>
              <a:srgbClr val="42424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62" name="Shape 1506">
            <a:extLst>
              <a:ext uri="{FF2B5EF4-FFF2-40B4-BE49-F238E27FC236}">
                <a16:creationId xmlns:a16="http://schemas.microsoft.com/office/drawing/2014/main" id="{D6C34584-2B36-364B-BD39-732B72C62238}"/>
              </a:ext>
            </a:extLst>
          </p:cNvPr>
          <p:cNvCxnSpPr>
            <a:stCxn id="52" idx="6"/>
          </p:cNvCxnSpPr>
          <p:nvPr/>
        </p:nvCxnSpPr>
        <p:spPr>
          <a:xfrm rot="10800000" flipH="1">
            <a:off x="7629266" y="4389730"/>
            <a:ext cx="1522000" cy="794000"/>
          </a:xfrm>
          <a:prstGeom prst="straightConnector1">
            <a:avLst/>
          </a:prstGeom>
          <a:noFill/>
          <a:ln w="9525" cap="flat" cmpd="sng">
            <a:solidFill>
              <a:srgbClr val="42424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63" name="Shape 1507">
            <a:extLst>
              <a:ext uri="{FF2B5EF4-FFF2-40B4-BE49-F238E27FC236}">
                <a16:creationId xmlns:a16="http://schemas.microsoft.com/office/drawing/2014/main" id="{E75FCEB5-980C-E942-82FE-1B9946FF4C16}"/>
              </a:ext>
            </a:extLst>
          </p:cNvPr>
          <p:cNvCxnSpPr>
            <a:stCxn id="51" idx="6"/>
          </p:cNvCxnSpPr>
          <p:nvPr/>
        </p:nvCxnSpPr>
        <p:spPr>
          <a:xfrm rot="10800000" flipH="1">
            <a:off x="7629266" y="3595522"/>
            <a:ext cx="1522000" cy="794000"/>
          </a:xfrm>
          <a:prstGeom prst="straightConnector1">
            <a:avLst/>
          </a:prstGeom>
          <a:noFill/>
          <a:ln w="9525" cap="flat" cmpd="sng">
            <a:solidFill>
              <a:srgbClr val="42424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64" name="Shape 1508">
            <a:extLst>
              <a:ext uri="{FF2B5EF4-FFF2-40B4-BE49-F238E27FC236}">
                <a16:creationId xmlns:a16="http://schemas.microsoft.com/office/drawing/2014/main" id="{1A66CDF2-CB33-6B4D-855C-9D4F6822D5C4}"/>
              </a:ext>
            </a:extLst>
          </p:cNvPr>
          <p:cNvCxnSpPr>
            <a:stCxn id="50" idx="6"/>
          </p:cNvCxnSpPr>
          <p:nvPr/>
        </p:nvCxnSpPr>
        <p:spPr>
          <a:xfrm rot="10800000" flipH="1">
            <a:off x="7629266" y="2801312"/>
            <a:ext cx="1522000" cy="794000"/>
          </a:xfrm>
          <a:prstGeom prst="straightConnector1">
            <a:avLst/>
          </a:prstGeom>
          <a:noFill/>
          <a:ln w="9525" cap="flat" cmpd="sng">
            <a:solidFill>
              <a:srgbClr val="42424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65" name="Shape 1509">
            <a:extLst>
              <a:ext uri="{FF2B5EF4-FFF2-40B4-BE49-F238E27FC236}">
                <a16:creationId xmlns:a16="http://schemas.microsoft.com/office/drawing/2014/main" id="{7712CA8F-01C5-7943-840C-59D64891721C}"/>
              </a:ext>
            </a:extLst>
          </p:cNvPr>
          <p:cNvCxnSpPr>
            <a:stCxn id="49" idx="6"/>
          </p:cNvCxnSpPr>
          <p:nvPr/>
        </p:nvCxnSpPr>
        <p:spPr>
          <a:xfrm rot="10800000" flipH="1">
            <a:off x="7629266" y="2007104"/>
            <a:ext cx="1522000" cy="794000"/>
          </a:xfrm>
          <a:prstGeom prst="straightConnector1">
            <a:avLst/>
          </a:prstGeom>
          <a:noFill/>
          <a:ln w="9525" cap="flat" cmpd="sng">
            <a:solidFill>
              <a:srgbClr val="42424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66" name="Shape 1510">
            <a:extLst>
              <a:ext uri="{FF2B5EF4-FFF2-40B4-BE49-F238E27FC236}">
                <a16:creationId xmlns:a16="http://schemas.microsoft.com/office/drawing/2014/main" id="{D758410C-E8C9-4E48-80A8-17BE1501E2E2}"/>
              </a:ext>
            </a:extLst>
          </p:cNvPr>
          <p:cNvCxnSpPr>
            <a:stCxn id="48" idx="6"/>
          </p:cNvCxnSpPr>
          <p:nvPr/>
        </p:nvCxnSpPr>
        <p:spPr>
          <a:xfrm>
            <a:off x="7629266" y="2006896"/>
            <a:ext cx="1522000" cy="1588400"/>
          </a:xfrm>
          <a:prstGeom prst="straightConnector1">
            <a:avLst/>
          </a:prstGeom>
          <a:noFill/>
          <a:ln w="9525" cap="flat" cmpd="sng">
            <a:solidFill>
              <a:srgbClr val="42424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67" name="Shape 1511">
            <a:extLst>
              <a:ext uri="{FF2B5EF4-FFF2-40B4-BE49-F238E27FC236}">
                <a16:creationId xmlns:a16="http://schemas.microsoft.com/office/drawing/2014/main" id="{35C99DDC-3781-DB41-B371-F07B319E4463}"/>
              </a:ext>
            </a:extLst>
          </p:cNvPr>
          <p:cNvCxnSpPr>
            <a:stCxn id="49" idx="6"/>
          </p:cNvCxnSpPr>
          <p:nvPr/>
        </p:nvCxnSpPr>
        <p:spPr>
          <a:xfrm>
            <a:off x="7629266" y="2801104"/>
            <a:ext cx="1522000" cy="1588400"/>
          </a:xfrm>
          <a:prstGeom prst="straightConnector1">
            <a:avLst/>
          </a:prstGeom>
          <a:noFill/>
          <a:ln w="9525" cap="flat" cmpd="sng">
            <a:solidFill>
              <a:srgbClr val="42424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68" name="Shape 1512">
            <a:extLst>
              <a:ext uri="{FF2B5EF4-FFF2-40B4-BE49-F238E27FC236}">
                <a16:creationId xmlns:a16="http://schemas.microsoft.com/office/drawing/2014/main" id="{DD2124B3-8F4A-574C-AD3D-96F212D78FEA}"/>
              </a:ext>
            </a:extLst>
          </p:cNvPr>
          <p:cNvCxnSpPr>
            <a:stCxn id="50" idx="6"/>
          </p:cNvCxnSpPr>
          <p:nvPr/>
        </p:nvCxnSpPr>
        <p:spPr>
          <a:xfrm>
            <a:off x="7629266" y="3595312"/>
            <a:ext cx="1522000" cy="1588400"/>
          </a:xfrm>
          <a:prstGeom prst="straightConnector1">
            <a:avLst/>
          </a:prstGeom>
          <a:noFill/>
          <a:ln w="9525" cap="flat" cmpd="sng">
            <a:solidFill>
              <a:srgbClr val="42424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69" name="Shape 1513">
            <a:extLst>
              <a:ext uri="{FF2B5EF4-FFF2-40B4-BE49-F238E27FC236}">
                <a16:creationId xmlns:a16="http://schemas.microsoft.com/office/drawing/2014/main" id="{1F9DEB1B-B53F-0245-B327-E087BC07D302}"/>
              </a:ext>
            </a:extLst>
          </p:cNvPr>
          <p:cNvCxnSpPr>
            <a:stCxn id="52" idx="6"/>
          </p:cNvCxnSpPr>
          <p:nvPr/>
        </p:nvCxnSpPr>
        <p:spPr>
          <a:xfrm rot="10800000" flipH="1">
            <a:off x="7629266" y="3595330"/>
            <a:ext cx="1522000" cy="1588400"/>
          </a:xfrm>
          <a:prstGeom prst="straightConnector1">
            <a:avLst/>
          </a:prstGeom>
          <a:noFill/>
          <a:ln w="9525" cap="flat" cmpd="sng">
            <a:solidFill>
              <a:srgbClr val="42424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0" name="Shape 1514">
            <a:extLst>
              <a:ext uri="{FF2B5EF4-FFF2-40B4-BE49-F238E27FC236}">
                <a16:creationId xmlns:a16="http://schemas.microsoft.com/office/drawing/2014/main" id="{F41B4193-1A5F-3D42-A63D-588EAFFBC385}"/>
              </a:ext>
            </a:extLst>
          </p:cNvPr>
          <p:cNvCxnSpPr>
            <a:stCxn id="51" idx="6"/>
          </p:cNvCxnSpPr>
          <p:nvPr/>
        </p:nvCxnSpPr>
        <p:spPr>
          <a:xfrm rot="10800000" flipH="1">
            <a:off x="7629266" y="2801122"/>
            <a:ext cx="1522000" cy="1588400"/>
          </a:xfrm>
          <a:prstGeom prst="straightConnector1">
            <a:avLst/>
          </a:prstGeom>
          <a:noFill/>
          <a:ln w="9525" cap="flat" cmpd="sng">
            <a:solidFill>
              <a:srgbClr val="42424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1" name="Shape 1515">
            <a:extLst>
              <a:ext uri="{FF2B5EF4-FFF2-40B4-BE49-F238E27FC236}">
                <a16:creationId xmlns:a16="http://schemas.microsoft.com/office/drawing/2014/main" id="{364875B8-EE0C-4C48-845C-D7FE7AB3A0B3}"/>
              </a:ext>
            </a:extLst>
          </p:cNvPr>
          <p:cNvCxnSpPr>
            <a:stCxn id="50" idx="6"/>
          </p:cNvCxnSpPr>
          <p:nvPr/>
        </p:nvCxnSpPr>
        <p:spPr>
          <a:xfrm rot="10800000" flipH="1">
            <a:off x="7629266" y="2006912"/>
            <a:ext cx="1522000" cy="1588400"/>
          </a:xfrm>
          <a:prstGeom prst="straightConnector1">
            <a:avLst/>
          </a:prstGeom>
          <a:noFill/>
          <a:ln w="9525" cap="flat" cmpd="sng">
            <a:solidFill>
              <a:srgbClr val="42424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2" name="Shape 1516">
            <a:extLst>
              <a:ext uri="{FF2B5EF4-FFF2-40B4-BE49-F238E27FC236}">
                <a16:creationId xmlns:a16="http://schemas.microsoft.com/office/drawing/2014/main" id="{08D4F470-7DE5-7E4A-873A-B9EF9A7AAAFF}"/>
              </a:ext>
            </a:extLst>
          </p:cNvPr>
          <p:cNvCxnSpPr>
            <a:stCxn id="48" idx="6"/>
          </p:cNvCxnSpPr>
          <p:nvPr/>
        </p:nvCxnSpPr>
        <p:spPr>
          <a:xfrm>
            <a:off x="7629266" y="2006896"/>
            <a:ext cx="1522000" cy="2382800"/>
          </a:xfrm>
          <a:prstGeom prst="straightConnector1">
            <a:avLst/>
          </a:prstGeom>
          <a:noFill/>
          <a:ln w="9525" cap="flat" cmpd="sng">
            <a:solidFill>
              <a:srgbClr val="42424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3" name="Shape 1517">
            <a:extLst>
              <a:ext uri="{FF2B5EF4-FFF2-40B4-BE49-F238E27FC236}">
                <a16:creationId xmlns:a16="http://schemas.microsoft.com/office/drawing/2014/main" id="{6871F40E-7D84-4344-9A35-AAA6667138E8}"/>
              </a:ext>
            </a:extLst>
          </p:cNvPr>
          <p:cNvCxnSpPr>
            <a:stCxn id="49" idx="6"/>
          </p:cNvCxnSpPr>
          <p:nvPr/>
        </p:nvCxnSpPr>
        <p:spPr>
          <a:xfrm>
            <a:off x="7629266" y="2801105"/>
            <a:ext cx="1522000" cy="2382799"/>
          </a:xfrm>
          <a:prstGeom prst="straightConnector1">
            <a:avLst/>
          </a:prstGeom>
          <a:noFill/>
          <a:ln w="9525" cap="flat" cmpd="sng">
            <a:solidFill>
              <a:srgbClr val="42424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4" name="Shape 1518">
            <a:extLst>
              <a:ext uri="{FF2B5EF4-FFF2-40B4-BE49-F238E27FC236}">
                <a16:creationId xmlns:a16="http://schemas.microsoft.com/office/drawing/2014/main" id="{280294EE-400E-6E41-A5CC-2D20FFB8A076}"/>
              </a:ext>
            </a:extLst>
          </p:cNvPr>
          <p:cNvCxnSpPr>
            <a:stCxn id="52" idx="6"/>
          </p:cNvCxnSpPr>
          <p:nvPr/>
        </p:nvCxnSpPr>
        <p:spPr>
          <a:xfrm rot="10800000" flipH="1">
            <a:off x="7629266" y="2800930"/>
            <a:ext cx="1522000" cy="2382800"/>
          </a:xfrm>
          <a:prstGeom prst="straightConnector1">
            <a:avLst/>
          </a:prstGeom>
          <a:noFill/>
          <a:ln w="9525" cap="flat" cmpd="sng">
            <a:solidFill>
              <a:srgbClr val="42424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5" name="Shape 1519">
            <a:extLst>
              <a:ext uri="{FF2B5EF4-FFF2-40B4-BE49-F238E27FC236}">
                <a16:creationId xmlns:a16="http://schemas.microsoft.com/office/drawing/2014/main" id="{D4DFA665-8154-CA47-80A0-915574895098}"/>
              </a:ext>
            </a:extLst>
          </p:cNvPr>
          <p:cNvCxnSpPr>
            <a:stCxn id="51" idx="6"/>
          </p:cNvCxnSpPr>
          <p:nvPr/>
        </p:nvCxnSpPr>
        <p:spPr>
          <a:xfrm rot="10800000" flipH="1">
            <a:off x="7629266" y="2006722"/>
            <a:ext cx="1522000" cy="2382800"/>
          </a:xfrm>
          <a:prstGeom prst="straightConnector1">
            <a:avLst/>
          </a:prstGeom>
          <a:noFill/>
          <a:ln w="9525" cap="flat" cmpd="sng">
            <a:solidFill>
              <a:srgbClr val="42424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6" name="Shape 1520">
            <a:extLst>
              <a:ext uri="{FF2B5EF4-FFF2-40B4-BE49-F238E27FC236}">
                <a16:creationId xmlns:a16="http://schemas.microsoft.com/office/drawing/2014/main" id="{184ECEBA-E98F-934E-9F71-5BDAA3C80BE9}"/>
              </a:ext>
            </a:extLst>
          </p:cNvPr>
          <p:cNvCxnSpPr>
            <a:stCxn id="52" idx="6"/>
          </p:cNvCxnSpPr>
          <p:nvPr/>
        </p:nvCxnSpPr>
        <p:spPr>
          <a:xfrm rot="10800000" flipH="1">
            <a:off x="7629266" y="2006530"/>
            <a:ext cx="1522000" cy="3177200"/>
          </a:xfrm>
          <a:prstGeom prst="straightConnector1">
            <a:avLst/>
          </a:prstGeom>
          <a:noFill/>
          <a:ln w="9525" cap="flat" cmpd="sng">
            <a:solidFill>
              <a:srgbClr val="42424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7" name="Shape 1521">
            <a:extLst>
              <a:ext uri="{FF2B5EF4-FFF2-40B4-BE49-F238E27FC236}">
                <a16:creationId xmlns:a16="http://schemas.microsoft.com/office/drawing/2014/main" id="{692E602A-C28A-D245-A77B-9B3AD481CAD7}"/>
              </a:ext>
            </a:extLst>
          </p:cNvPr>
          <p:cNvCxnSpPr>
            <a:stCxn id="48" idx="6"/>
          </p:cNvCxnSpPr>
          <p:nvPr/>
        </p:nvCxnSpPr>
        <p:spPr>
          <a:xfrm>
            <a:off x="7629266" y="2006896"/>
            <a:ext cx="1522000" cy="3177200"/>
          </a:xfrm>
          <a:prstGeom prst="straightConnector1">
            <a:avLst/>
          </a:prstGeom>
          <a:noFill/>
          <a:ln w="9525" cap="flat" cmpd="sng">
            <a:solidFill>
              <a:srgbClr val="42424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79" name="Google Shape;1343;p166">
            <a:extLst>
              <a:ext uri="{FF2B5EF4-FFF2-40B4-BE49-F238E27FC236}">
                <a16:creationId xmlns:a16="http://schemas.microsoft.com/office/drawing/2014/main" id="{E6627BA9-6847-864C-BF02-1A138413ABD8}"/>
              </a:ext>
            </a:extLst>
          </p:cNvPr>
          <p:cNvSpPr txBox="1">
            <a:spLocks/>
          </p:cNvSpPr>
          <p:nvPr/>
        </p:nvSpPr>
        <p:spPr>
          <a:xfrm>
            <a:off x="518998" y="1325563"/>
            <a:ext cx="5573909" cy="5523571"/>
          </a:xfrm>
          <a:prstGeom prst="rect">
            <a:avLst/>
          </a:prstGeom>
          <a:noFill/>
          <a:ln w="19050" cap="flat" cmpd="sng">
            <a:solidFill>
              <a:srgbClr val="B7B7B7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vert="horz" wrap="square" lIns="91425" tIns="91440" rIns="91425" bIns="91425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999999"/>
                </a:solidFill>
                <a:latin typeface="Arial" panose="020B0604020202020204" pitchFamily="34" charset="0"/>
                <a:ea typeface="Roboto" panose="020B0604020202020204" charset="0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999999"/>
                </a:solidFill>
                <a:latin typeface="Arial" panose="020B0604020202020204" pitchFamily="34" charset="0"/>
                <a:ea typeface="Roboto" panose="020B0604020202020204" charset="0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999999"/>
                </a:solidFill>
                <a:latin typeface="Arial" panose="020B0604020202020204" pitchFamily="34" charset="0"/>
                <a:ea typeface="Roboto" panose="020B0604020202020204" charset="0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999999"/>
                </a:solidFill>
                <a:latin typeface="Arial" panose="020B0604020202020204" pitchFamily="34" charset="0"/>
                <a:ea typeface="Roboto" panose="020B0604020202020204" charset="0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999999"/>
                </a:solidFill>
                <a:latin typeface="Arial" panose="020B0604020202020204" pitchFamily="34" charset="0"/>
                <a:ea typeface="Roboto" panose="020B0604020202020204" charset="0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model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nn.Sequential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(</a:t>
            </a: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nn.Linear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(5, 5),</a:t>
            </a: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nn.ReLU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(),</a:t>
            </a: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nn.Linear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(5, 5),</a:t>
            </a: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nn.ReLU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(),</a:t>
            </a: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nn.Linear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(5, 5)</a:t>
            </a: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) </a:t>
            </a: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model(X)</a:t>
            </a: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441DEF39-5206-4C40-9E0E-47C3A7E8C51C}"/>
              </a:ext>
            </a:extLst>
          </p:cNvPr>
          <p:cNvSpPr/>
          <p:nvPr/>
        </p:nvSpPr>
        <p:spPr>
          <a:xfrm>
            <a:off x="2245532" y="5823998"/>
            <a:ext cx="3054927" cy="5604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halkduster" charset="0"/>
                <a:ea typeface="Chalkduster" charset="0"/>
                <a:cs typeface="Chalkduster" charset="0"/>
                <a:sym typeface="Indie Flower"/>
              </a:rPr>
              <a:t>forward pass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halkduster" charset="0"/>
              <a:ea typeface="Chalkduster" charset="0"/>
              <a:cs typeface="Chalkduster" charset="0"/>
              <a:sym typeface="Indie Flower"/>
            </a:endParaRPr>
          </a:p>
        </p:txBody>
      </p:sp>
    </p:spTree>
    <p:extLst>
      <p:ext uri="{BB962C8B-B14F-4D97-AF65-F5344CB8AC3E}">
        <p14:creationId xmlns:p14="http://schemas.microsoft.com/office/powerpoint/2010/main" val="23203875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8364DDF-A587-B948-B3A4-09EB56963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One-hot encoding</a:t>
            </a:r>
            <a:r>
              <a:rPr lang="en-US" dirty="0"/>
              <a:t> an </a:t>
            </a:r>
            <a:r>
              <a:rPr lang="en" dirty="0"/>
              <a:t>output node for each possible class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7E7606E-072E-674F-A56E-906A525E8D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0DDB0A-888B-469C-95C7-F248D335DDDC}" type="slidenum"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999999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" name="Shape 1450">
            <a:extLst>
              <a:ext uri="{FF2B5EF4-FFF2-40B4-BE49-F238E27FC236}">
                <a16:creationId xmlns:a16="http://schemas.microsoft.com/office/drawing/2014/main" id="{15A7145C-3339-E94F-8F97-6EABB41BADFC}"/>
              </a:ext>
            </a:extLst>
          </p:cNvPr>
          <p:cNvSpPr/>
          <p:nvPr/>
        </p:nvSpPr>
        <p:spPr>
          <a:xfrm>
            <a:off x="2178350" y="1338732"/>
            <a:ext cx="957599" cy="4408000"/>
          </a:xfrm>
          <a:prstGeom prst="roundRect">
            <a:avLst>
              <a:gd name="adj" fmla="val 16667"/>
            </a:avLst>
          </a:prstGeom>
          <a:solidFill>
            <a:srgbClr val="09EA00">
              <a:alpha val="11920"/>
            </a:srgbClr>
          </a:solidFill>
          <a:ln>
            <a:noFill/>
          </a:ln>
        </p:spPr>
        <p:txBody>
          <a:bodyPr wrap="square" lIns="121900" tIns="121900" rIns="121900" bIns="12190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hape 1451">
            <a:extLst>
              <a:ext uri="{FF2B5EF4-FFF2-40B4-BE49-F238E27FC236}">
                <a16:creationId xmlns:a16="http://schemas.microsoft.com/office/drawing/2014/main" id="{F7BA4414-E058-D744-B979-8ABA9484AC9F}"/>
              </a:ext>
            </a:extLst>
          </p:cNvPr>
          <p:cNvSpPr/>
          <p:nvPr/>
        </p:nvSpPr>
        <p:spPr>
          <a:xfrm>
            <a:off x="4260335" y="1327367"/>
            <a:ext cx="957600" cy="4408000"/>
          </a:xfrm>
          <a:prstGeom prst="roundRect">
            <a:avLst>
              <a:gd name="adj" fmla="val 16667"/>
            </a:avLst>
          </a:prstGeom>
          <a:solidFill>
            <a:srgbClr val="EFEFEF"/>
          </a:solidFill>
          <a:ln>
            <a:noFill/>
          </a:ln>
        </p:spPr>
        <p:txBody>
          <a:bodyPr wrap="square" lIns="121900" tIns="121900" rIns="121900" bIns="12190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Shape 1452">
            <a:extLst>
              <a:ext uri="{FF2B5EF4-FFF2-40B4-BE49-F238E27FC236}">
                <a16:creationId xmlns:a16="http://schemas.microsoft.com/office/drawing/2014/main" id="{05330207-27DB-BC41-84C3-7957544A6E9E}"/>
              </a:ext>
            </a:extLst>
          </p:cNvPr>
          <p:cNvSpPr/>
          <p:nvPr/>
        </p:nvSpPr>
        <p:spPr>
          <a:xfrm>
            <a:off x="4459192" y="1621217"/>
            <a:ext cx="560400" cy="5512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rgbClr val="42424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121900" tIns="121900" rIns="121900" bIns="12190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</p:txBody>
      </p:sp>
      <p:sp>
        <p:nvSpPr>
          <p:cNvPr id="9" name="Shape 1453">
            <a:extLst>
              <a:ext uri="{FF2B5EF4-FFF2-40B4-BE49-F238E27FC236}">
                <a16:creationId xmlns:a16="http://schemas.microsoft.com/office/drawing/2014/main" id="{FF2DBBDE-6366-D344-B83C-1874D09009EA}"/>
              </a:ext>
            </a:extLst>
          </p:cNvPr>
          <p:cNvSpPr/>
          <p:nvPr/>
        </p:nvSpPr>
        <p:spPr>
          <a:xfrm>
            <a:off x="4459192" y="2415427"/>
            <a:ext cx="560400" cy="5512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rgbClr val="42424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121900" tIns="121900" rIns="121900" bIns="12190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</p:txBody>
      </p:sp>
      <p:sp>
        <p:nvSpPr>
          <p:cNvPr id="10" name="Shape 1454">
            <a:extLst>
              <a:ext uri="{FF2B5EF4-FFF2-40B4-BE49-F238E27FC236}">
                <a16:creationId xmlns:a16="http://schemas.microsoft.com/office/drawing/2014/main" id="{69627388-0A5C-D244-A5F0-802CBCD0F9F0}"/>
              </a:ext>
            </a:extLst>
          </p:cNvPr>
          <p:cNvSpPr/>
          <p:nvPr/>
        </p:nvSpPr>
        <p:spPr>
          <a:xfrm>
            <a:off x="4459192" y="3209635"/>
            <a:ext cx="560400" cy="5512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rgbClr val="42424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121900" tIns="121900" rIns="121900" bIns="12190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</p:txBody>
      </p:sp>
      <p:sp>
        <p:nvSpPr>
          <p:cNvPr id="11" name="Shape 1455">
            <a:extLst>
              <a:ext uri="{FF2B5EF4-FFF2-40B4-BE49-F238E27FC236}">
                <a16:creationId xmlns:a16="http://schemas.microsoft.com/office/drawing/2014/main" id="{4055AF6F-D367-D144-B8D2-8646C538C4D6}"/>
              </a:ext>
            </a:extLst>
          </p:cNvPr>
          <p:cNvSpPr/>
          <p:nvPr/>
        </p:nvSpPr>
        <p:spPr>
          <a:xfrm>
            <a:off x="4459192" y="4003843"/>
            <a:ext cx="560400" cy="5512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rgbClr val="42424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121900" tIns="121900" rIns="121900" bIns="12190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</p:txBody>
      </p:sp>
      <p:sp>
        <p:nvSpPr>
          <p:cNvPr id="12" name="Shape 1456">
            <a:extLst>
              <a:ext uri="{FF2B5EF4-FFF2-40B4-BE49-F238E27FC236}">
                <a16:creationId xmlns:a16="http://schemas.microsoft.com/office/drawing/2014/main" id="{2E635C53-DDC2-2349-AFAC-51B9FA086D65}"/>
              </a:ext>
            </a:extLst>
          </p:cNvPr>
          <p:cNvSpPr/>
          <p:nvPr/>
        </p:nvSpPr>
        <p:spPr>
          <a:xfrm>
            <a:off x="4459192" y="4798052"/>
            <a:ext cx="560400" cy="5512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rgbClr val="42424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121900" tIns="121900" rIns="121900" bIns="12190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</p:txBody>
      </p:sp>
      <p:sp>
        <p:nvSpPr>
          <p:cNvPr id="13" name="Shape 1457">
            <a:extLst>
              <a:ext uri="{FF2B5EF4-FFF2-40B4-BE49-F238E27FC236}">
                <a16:creationId xmlns:a16="http://schemas.microsoft.com/office/drawing/2014/main" id="{1AB8719E-49A8-7F4B-8164-55F6D434D599}"/>
              </a:ext>
            </a:extLst>
          </p:cNvPr>
          <p:cNvSpPr/>
          <p:nvPr/>
        </p:nvSpPr>
        <p:spPr>
          <a:xfrm>
            <a:off x="6541177" y="1621217"/>
            <a:ext cx="560400" cy="5512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rgbClr val="42424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121900" tIns="121900" rIns="121900" bIns="12190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</p:txBody>
      </p:sp>
      <p:sp>
        <p:nvSpPr>
          <p:cNvPr id="14" name="Shape 1458">
            <a:extLst>
              <a:ext uri="{FF2B5EF4-FFF2-40B4-BE49-F238E27FC236}">
                <a16:creationId xmlns:a16="http://schemas.microsoft.com/office/drawing/2014/main" id="{6B7D5007-241C-E14F-BAF3-1C0BC99EE98C}"/>
              </a:ext>
            </a:extLst>
          </p:cNvPr>
          <p:cNvSpPr/>
          <p:nvPr/>
        </p:nvSpPr>
        <p:spPr>
          <a:xfrm>
            <a:off x="6541177" y="2415427"/>
            <a:ext cx="560400" cy="5512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rgbClr val="42424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121900" tIns="121900" rIns="121900" bIns="12190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</p:txBody>
      </p:sp>
      <p:sp>
        <p:nvSpPr>
          <p:cNvPr id="15" name="Shape 1459">
            <a:extLst>
              <a:ext uri="{FF2B5EF4-FFF2-40B4-BE49-F238E27FC236}">
                <a16:creationId xmlns:a16="http://schemas.microsoft.com/office/drawing/2014/main" id="{717B435B-0127-4E4F-B87C-65880AAD139D}"/>
              </a:ext>
            </a:extLst>
          </p:cNvPr>
          <p:cNvSpPr/>
          <p:nvPr/>
        </p:nvSpPr>
        <p:spPr>
          <a:xfrm>
            <a:off x="6541177" y="3209635"/>
            <a:ext cx="560400" cy="5512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rgbClr val="42424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121900" tIns="121900" rIns="121900" bIns="12190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</p:txBody>
      </p:sp>
      <p:sp>
        <p:nvSpPr>
          <p:cNvPr id="16" name="Shape 1460">
            <a:extLst>
              <a:ext uri="{FF2B5EF4-FFF2-40B4-BE49-F238E27FC236}">
                <a16:creationId xmlns:a16="http://schemas.microsoft.com/office/drawing/2014/main" id="{3324AC4B-02A7-0F42-BCB1-51E55470169A}"/>
              </a:ext>
            </a:extLst>
          </p:cNvPr>
          <p:cNvSpPr/>
          <p:nvPr/>
        </p:nvSpPr>
        <p:spPr>
          <a:xfrm>
            <a:off x="6541177" y="4003843"/>
            <a:ext cx="560400" cy="5512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rgbClr val="42424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121900" tIns="121900" rIns="121900" bIns="12190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</p:txBody>
      </p:sp>
      <p:sp>
        <p:nvSpPr>
          <p:cNvPr id="17" name="Shape 1461">
            <a:extLst>
              <a:ext uri="{FF2B5EF4-FFF2-40B4-BE49-F238E27FC236}">
                <a16:creationId xmlns:a16="http://schemas.microsoft.com/office/drawing/2014/main" id="{7D30EA8F-9686-1E4C-B213-1BC24CF114DC}"/>
              </a:ext>
            </a:extLst>
          </p:cNvPr>
          <p:cNvSpPr/>
          <p:nvPr/>
        </p:nvSpPr>
        <p:spPr>
          <a:xfrm>
            <a:off x="6541177" y="4798052"/>
            <a:ext cx="560400" cy="5512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rgbClr val="42424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121900" tIns="121900" rIns="121900" bIns="12190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</p:txBody>
      </p:sp>
      <p:cxnSp>
        <p:nvCxnSpPr>
          <p:cNvPr id="18" name="Shape 1462">
            <a:extLst>
              <a:ext uri="{FF2B5EF4-FFF2-40B4-BE49-F238E27FC236}">
                <a16:creationId xmlns:a16="http://schemas.microsoft.com/office/drawing/2014/main" id="{CDF8B80B-C646-3B44-B674-6CA64F851D67}"/>
              </a:ext>
            </a:extLst>
          </p:cNvPr>
          <p:cNvCxnSpPr>
            <a:stCxn id="8" idx="6"/>
            <a:endCxn id="13" idx="2"/>
          </p:cNvCxnSpPr>
          <p:nvPr/>
        </p:nvCxnSpPr>
        <p:spPr>
          <a:xfrm>
            <a:off x="5019592" y="1896817"/>
            <a:ext cx="1521600" cy="0"/>
          </a:xfrm>
          <a:prstGeom prst="straightConnector1">
            <a:avLst/>
          </a:prstGeom>
          <a:noFill/>
          <a:ln w="9525" cap="flat" cmpd="sng">
            <a:solidFill>
              <a:srgbClr val="42424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9" name="Shape 1463">
            <a:extLst>
              <a:ext uri="{FF2B5EF4-FFF2-40B4-BE49-F238E27FC236}">
                <a16:creationId xmlns:a16="http://schemas.microsoft.com/office/drawing/2014/main" id="{A8E3F915-2DA0-124E-989D-10F9670E30EA}"/>
              </a:ext>
            </a:extLst>
          </p:cNvPr>
          <p:cNvCxnSpPr>
            <a:stCxn id="9" idx="6"/>
            <a:endCxn id="14" idx="2"/>
          </p:cNvCxnSpPr>
          <p:nvPr/>
        </p:nvCxnSpPr>
        <p:spPr>
          <a:xfrm>
            <a:off x="5019592" y="2691027"/>
            <a:ext cx="1521600" cy="0"/>
          </a:xfrm>
          <a:prstGeom prst="straightConnector1">
            <a:avLst/>
          </a:prstGeom>
          <a:noFill/>
          <a:ln w="9525" cap="flat" cmpd="sng">
            <a:solidFill>
              <a:srgbClr val="42424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0" name="Shape 1464">
            <a:extLst>
              <a:ext uri="{FF2B5EF4-FFF2-40B4-BE49-F238E27FC236}">
                <a16:creationId xmlns:a16="http://schemas.microsoft.com/office/drawing/2014/main" id="{8EE0E7B2-77DC-0F41-A997-969839D4E881}"/>
              </a:ext>
            </a:extLst>
          </p:cNvPr>
          <p:cNvCxnSpPr>
            <a:stCxn id="10" idx="6"/>
            <a:endCxn id="15" idx="2"/>
          </p:cNvCxnSpPr>
          <p:nvPr/>
        </p:nvCxnSpPr>
        <p:spPr>
          <a:xfrm>
            <a:off x="5019592" y="3485235"/>
            <a:ext cx="1521600" cy="0"/>
          </a:xfrm>
          <a:prstGeom prst="straightConnector1">
            <a:avLst/>
          </a:prstGeom>
          <a:noFill/>
          <a:ln w="9525" cap="flat" cmpd="sng">
            <a:solidFill>
              <a:srgbClr val="42424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1" name="Shape 1465">
            <a:extLst>
              <a:ext uri="{FF2B5EF4-FFF2-40B4-BE49-F238E27FC236}">
                <a16:creationId xmlns:a16="http://schemas.microsoft.com/office/drawing/2014/main" id="{B41D9269-A97A-814A-A95F-EA64B22CB593}"/>
              </a:ext>
            </a:extLst>
          </p:cNvPr>
          <p:cNvCxnSpPr>
            <a:stCxn id="11" idx="6"/>
            <a:endCxn id="16" idx="2"/>
          </p:cNvCxnSpPr>
          <p:nvPr/>
        </p:nvCxnSpPr>
        <p:spPr>
          <a:xfrm>
            <a:off x="5019592" y="4279443"/>
            <a:ext cx="1521600" cy="0"/>
          </a:xfrm>
          <a:prstGeom prst="straightConnector1">
            <a:avLst/>
          </a:prstGeom>
          <a:noFill/>
          <a:ln w="9525" cap="flat" cmpd="sng">
            <a:solidFill>
              <a:srgbClr val="42424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2" name="Shape 1466">
            <a:extLst>
              <a:ext uri="{FF2B5EF4-FFF2-40B4-BE49-F238E27FC236}">
                <a16:creationId xmlns:a16="http://schemas.microsoft.com/office/drawing/2014/main" id="{E5D62D11-2D11-1543-AE61-E6C7A22D35D7}"/>
              </a:ext>
            </a:extLst>
          </p:cNvPr>
          <p:cNvCxnSpPr>
            <a:stCxn id="12" idx="6"/>
            <a:endCxn id="17" idx="2"/>
          </p:cNvCxnSpPr>
          <p:nvPr/>
        </p:nvCxnSpPr>
        <p:spPr>
          <a:xfrm>
            <a:off x="5019592" y="5073652"/>
            <a:ext cx="1521600" cy="0"/>
          </a:xfrm>
          <a:prstGeom prst="straightConnector1">
            <a:avLst/>
          </a:prstGeom>
          <a:noFill/>
          <a:ln w="9525" cap="flat" cmpd="sng">
            <a:solidFill>
              <a:srgbClr val="42424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3" name="Shape 1467">
            <a:extLst>
              <a:ext uri="{FF2B5EF4-FFF2-40B4-BE49-F238E27FC236}">
                <a16:creationId xmlns:a16="http://schemas.microsoft.com/office/drawing/2014/main" id="{EEB24E5D-3597-714E-A57E-8580A717A00D}"/>
              </a:ext>
            </a:extLst>
          </p:cNvPr>
          <p:cNvCxnSpPr>
            <a:stCxn id="8" idx="6"/>
            <a:endCxn id="14" idx="2"/>
          </p:cNvCxnSpPr>
          <p:nvPr/>
        </p:nvCxnSpPr>
        <p:spPr>
          <a:xfrm>
            <a:off x="5019592" y="1896817"/>
            <a:ext cx="1521600" cy="794400"/>
          </a:xfrm>
          <a:prstGeom prst="straightConnector1">
            <a:avLst/>
          </a:prstGeom>
          <a:noFill/>
          <a:ln w="9525" cap="flat" cmpd="sng">
            <a:solidFill>
              <a:srgbClr val="42424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4" name="Shape 1468">
            <a:extLst>
              <a:ext uri="{FF2B5EF4-FFF2-40B4-BE49-F238E27FC236}">
                <a16:creationId xmlns:a16="http://schemas.microsoft.com/office/drawing/2014/main" id="{A080754B-8F4C-F844-9627-115AF7CFC0B4}"/>
              </a:ext>
            </a:extLst>
          </p:cNvPr>
          <p:cNvCxnSpPr>
            <a:stCxn id="9" idx="6"/>
            <a:endCxn id="15" idx="2"/>
          </p:cNvCxnSpPr>
          <p:nvPr/>
        </p:nvCxnSpPr>
        <p:spPr>
          <a:xfrm>
            <a:off x="5019592" y="2691027"/>
            <a:ext cx="1521600" cy="794400"/>
          </a:xfrm>
          <a:prstGeom prst="straightConnector1">
            <a:avLst/>
          </a:prstGeom>
          <a:noFill/>
          <a:ln w="9525" cap="flat" cmpd="sng">
            <a:solidFill>
              <a:srgbClr val="42424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5" name="Shape 1469">
            <a:extLst>
              <a:ext uri="{FF2B5EF4-FFF2-40B4-BE49-F238E27FC236}">
                <a16:creationId xmlns:a16="http://schemas.microsoft.com/office/drawing/2014/main" id="{1EADE0D9-9779-FD4F-AD61-AAFC701DE8D1}"/>
              </a:ext>
            </a:extLst>
          </p:cNvPr>
          <p:cNvCxnSpPr>
            <a:stCxn id="10" idx="6"/>
            <a:endCxn id="16" idx="2"/>
          </p:cNvCxnSpPr>
          <p:nvPr/>
        </p:nvCxnSpPr>
        <p:spPr>
          <a:xfrm>
            <a:off x="5019592" y="3485235"/>
            <a:ext cx="1521600" cy="794400"/>
          </a:xfrm>
          <a:prstGeom prst="straightConnector1">
            <a:avLst/>
          </a:prstGeom>
          <a:noFill/>
          <a:ln w="9525" cap="flat" cmpd="sng">
            <a:solidFill>
              <a:srgbClr val="42424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6" name="Shape 1470">
            <a:extLst>
              <a:ext uri="{FF2B5EF4-FFF2-40B4-BE49-F238E27FC236}">
                <a16:creationId xmlns:a16="http://schemas.microsoft.com/office/drawing/2014/main" id="{B66F3C5A-D32F-C04A-98C7-89F6AD037C50}"/>
              </a:ext>
            </a:extLst>
          </p:cNvPr>
          <p:cNvCxnSpPr>
            <a:stCxn id="11" idx="6"/>
            <a:endCxn id="17" idx="2"/>
          </p:cNvCxnSpPr>
          <p:nvPr/>
        </p:nvCxnSpPr>
        <p:spPr>
          <a:xfrm>
            <a:off x="5019592" y="4279443"/>
            <a:ext cx="1521600" cy="794400"/>
          </a:xfrm>
          <a:prstGeom prst="straightConnector1">
            <a:avLst/>
          </a:prstGeom>
          <a:noFill/>
          <a:ln w="9525" cap="flat" cmpd="sng">
            <a:solidFill>
              <a:srgbClr val="42424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7" name="Shape 1471">
            <a:extLst>
              <a:ext uri="{FF2B5EF4-FFF2-40B4-BE49-F238E27FC236}">
                <a16:creationId xmlns:a16="http://schemas.microsoft.com/office/drawing/2014/main" id="{EA13C2D9-2EFD-BE41-A414-B4A1A3094945}"/>
              </a:ext>
            </a:extLst>
          </p:cNvPr>
          <p:cNvCxnSpPr>
            <a:stCxn id="12" idx="6"/>
            <a:endCxn id="16" idx="2"/>
          </p:cNvCxnSpPr>
          <p:nvPr/>
        </p:nvCxnSpPr>
        <p:spPr>
          <a:xfrm rot="10800000" flipH="1">
            <a:off x="5019592" y="4279252"/>
            <a:ext cx="1521600" cy="794400"/>
          </a:xfrm>
          <a:prstGeom prst="straightConnector1">
            <a:avLst/>
          </a:prstGeom>
          <a:noFill/>
          <a:ln w="9525" cap="flat" cmpd="sng">
            <a:solidFill>
              <a:srgbClr val="42424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8" name="Shape 1472">
            <a:extLst>
              <a:ext uri="{FF2B5EF4-FFF2-40B4-BE49-F238E27FC236}">
                <a16:creationId xmlns:a16="http://schemas.microsoft.com/office/drawing/2014/main" id="{C4957470-3D03-1A41-ACDD-AFDCFC43552D}"/>
              </a:ext>
            </a:extLst>
          </p:cNvPr>
          <p:cNvCxnSpPr>
            <a:stCxn id="11" idx="6"/>
            <a:endCxn id="15" idx="2"/>
          </p:cNvCxnSpPr>
          <p:nvPr/>
        </p:nvCxnSpPr>
        <p:spPr>
          <a:xfrm rot="10800000" flipH="1">
            <a:off x="5019592" y="3485043"/>
            <a:ext cx="1521600" cy="794400"/>
          </a:xfrm>
          <a:prstGeom prst="straightConnector1">
            <a:avLst/>
          </a:prstGeom>
          <a:noFill/>
          <a:ln w="9525" cap="flat" cmpd="sng">
            <a:solidFill>
              <a:srgbClr val="42424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9" name="Shape 1473">
            <a:extLst>
              <a:ext uri="{FF2B5EF4-FFF2-40B4-BE49-F238E27FC236}">
                <a16:creationId xmlns:a16="http://schemas.microsoft.com/office/drawing/2014/main" id="{9C54A1C3-556C-0B4A-B022-C942FA0F6FD4}"/>
              </a:ext>
            </a:extLst>
          </p:cNvPr>
          <p:cNvCxnSpPr>
            <a:stCxn id="10" idx="6"/>
            <a:endCxn id="14" idx="2"/>
          </p:cNvCxnSpPr>
          <p:nvPr/>
        </p:nvCxnSpPr>
        <p:spPr>
          <a:xfrm rot="10800000" flipH="1">
            <a:off x="5019592" y="2690835"/>
            <a:ext cx="1521600" cy="794400"/>
          </a:xfrm>
          <a:prstGeom prst="straightConnector1">
            <a:avLst/>
          </a:prstGeom>
          <a:noFill/>
          <a:ln w="9525" cap="flat" cmpd="sng">
            <a:solidFill>
              <a:srgbClr val="42424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30" name="Shape 1474">
            <a:extLst>
              <a:ext uri="{FF2B5EF4-FFF2-40B4-BE49-F238E27FC236}">
                <a16:creationId xmlns:a16="http://schemas.microsoft.com/office/drawing/2014/main" id="{84085C9D-2409-9246-9DDB-41BB6BEA0583}"/>
              </a:ext>
            </a:extLst>
          </p:cNvPr>
          <p:cNvCxnSpPr>
            <a:stCxn id="9" idx="6"/>
            <a:endCxn id="13" idx="2"/>
          </p:cNvCxnSpPr>
          <p:nvPr/>
        </p:nvCxnSpPr>
        <p:spPr>
          <a:xfrm rot="10800000" flipH="1">
            <a:off x="5019592" y="1896627"/>
            <a:ext cx="1521600" cy="794400"/>
          </a:xfrm>
          <a:prstGeom prst="straightConnector1">
            <a:avLst/>
          </a:prstGeom>
          <a:noFill/>
          <a:ln w="9525" cap="flat" cmpd="sng">
            <a:solidFill>
              <a:srgbClr val="42424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31" name="Shape 1475">
            <a:extLst>
              <a:ext uri="{FF2B5EF4-FFF2-40B4-BE49-F238E27FC236}">
                <a16:creationId xmlns:a16="http://schemas.microsoft.com/office/drawing/2014/main" id="{089487C8-BFC7-5F43-AAC2-0FEA666755BF}"/>
              </a:ext>
            </a:extLst>
          </p:cNvPr>
          <p:cNvCxnSpPr>
            <a:stCxn id="8" idx="6"/>
            <a:endCxn id="15" idx="2"/>
          </p:cNvCxnSpPr>
          <p:nvPr/>
        </p:nvCxnSpPr>
        <p:spPr>
          <a:xfrm>
            <a:off x="5019592" y="1896817"/>
            <a:ext cx="1521600" cy="1588400"/>
          </a:xfrm>
          <a:prstGeom prst="straightConnector1">
            <a:avLst/>
          </a:prstGeom>
          <a:noFill/>
          <a:ln w="9525" cap="flat" cmpd="sng">
            <a:solidFill>
              <a:srgbClr val="42424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32" name="Shape 1476">
            <a:extLst>
              <a:ext uri="{FF2B5EF4-FFF2-40B4-BE49-F238E27FC236}">
                <a16:creationId xmlns:a16="http://schemas.microsoft.com/office/drawing/2014/main" id="{33AB88B0-E744-A140-8FEB-430E47380F6C}"/>
              </a:ext>
            </a:extLst>
          </p:cNvPr>
          <p:cNvCxnSpPr>
            <a:stCxn id="9" idx="6"/>
            <a:endCxn id="16" idx="2"/>
          </p:cNvCxnSpPr>
          <p:nvPr/>
        </p:nvCxnSpPr>
        <p:spPr>
          <a:xfrm>
            <a:off x="5019592" y="2691027"/>
            <a:ext cx="1521600" cy="1588400"/>
          </a:xfrm>
          <a:prstGeom prst="straightConnector1">
            <a:avLst/>
          </a:prstGeom>
          <a:noFill/>
          <a:ln w="9525" cap="flat" cmpd="sng">
            <a:solidFill>
              <a:srgbClr val="42424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33" name="Shape 1477">
            <a:extLst>
              <a:ext uri="{FF2B5EF4-FFF2-40B4-BE49-F238E27FC236}">
                <a16:creationId xmlns:a16="http://schemas.microsoft.com/office/drawing/2014/main" id="{2F13839E-E4C5-F047-B07E-55C3E87199D7}"/>
              </a:ext>
            </a:extLst>
          </p:cNvPr>
          <p:cNvCxnSpPr>
            <a:stCxn id="10" idx="6"/>
            <a:endCxn id="17" idx="2"/>
          </p:cNvCxnSpPr>
          <p:nvPr/>
        </p:nvCxnSpPr>
        <p:spPr>
          <a:xfrm>
            <a:off x="5019592" y="3485235"/>
            <a:ext cx="1521600" cy="1588399"/>
          </a:xfrm>
          <a:prstGeom prst="straightConnector1">
            <a:avLst/>
          </a:prstGeom>
          <a:noFill/>
          <a:ln w="9525" cap="flat" cmpd="sng">
            <a:solidFill>
              <a:srgbClr val="42424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34" name="Shape 1478">
            <a:extLst>
              <a:ext uri="{FF2B5EF4-FFF2-40B4-BE49-F238E27FC236}">
                <a16:creationId xmlns:a16="http://schemas.microsoft.com/office/drawing/2014/main" id="{3A5166CF-EA8D-154F-910C-ED3E374085B9}"/>
              </a:ext>
            </a:extLst>
          </p:cNvPr>
          <p:cNvCxnSpPr>
            <a:stCxn id="12" idx="6"/>
            <a:endCxn id="15" idx="2"/>
          </p:cNvCxnSpPr>
          <p:nvPr/>
        </p:nvCxnSpPr>
        <p:spPr>
          <a:xfrm rot="10800000" flipH="1">
            <a:off x="5019592" y="3485252"/>
            <a:ext cx="1521600" cy="1588400"/>
          </a:xfrm>
          <a:prstGeom prst="straightConnector1">
            <a:avLst/>
          </a:prstGeom>
          <a:noFill/>
          <a:ln w="9525" cap="flat" cmpd="sng">
            <a:solidFill>
              <a:srgbClr val="42424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35" name="Shape 1479">
            <a:extLst>
              <a:ext uri="{FF2B5EF4-FFF2-40B4-BE49-F238E27FC236}">
                <a16:creationId xmlns:a16="http://schemas.microsoft.com/office/drawing/2014/main" id="{B4DD093B-034E-3642-BB9D-C22729415C7D}"/>
              </a:ext>
            </a:extLst>
          </p:cNvPr>
          <p:cNvCxnSpPr>
            <a:stCxn id="11" idx="6"/>
            <a:endCxn id="14" idx="2"/>
          </p:cNvCxnSpPr>
          <p:nvPr/>
        </p:nvCxnSpPr>
        <p:spPr>
          <a:xfrm rot="10800000" flipH="1">
            <a:off x="5019592" y="2691043"/>
            <a:ext cx="1521600" cy="1588400"/>
          </a:xfrm>
          <a:prstGeom prst="straightConnector1">
            <a:avLst/>
          </a:prstGeom>
          <a:noFill/>
          <a:ln w="9525" cap="flat" cmpd="sng">
            <a:solidFill>
              <a:srgbClr val="42424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36" name="Shape 1480">
            <a:extLst>
              <a:ext uri="{FF2B5EF4-FFF2-40B4-BE49-F238E27FC236}">
                <a16:creationId xmlns:a16="http://schemas.microsoft.com/office/drawing/2014/main" id="{C592B352-ED8B-F348-8686-D30CC7DABC35}"/>
              </a:ext>
            </a:extLst>
          </p:cNvPr>
          <p:cNvCxnSpPr>
            <a:stCxn id="10" idx="6"/>
            <a:endCxn id="13" idx="2"/>
          </p:cNvCxnSpPr>
          <p:nvPr/>
        </p:nvCxnSpPr>
        <p:spPr>
          <a:xfrm rot="10800000" flipH="1">
            <a:off x="5019592" y="1896835"/>
            <a:ext cx="1521600" cy="1588400"/>
          </a:xfrm>
          <a:prstGeom prst="straightConnector1">
            <a:avLst/>
          </a:prstGeom>
          <a:noFill/>
          <a:ln w="9525" cap="flat" cmpd="sng">
            <a:solidFill>
              <a:srgbClr val="42424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37" name="Shape 1481">
            <a:extLst>
              <a:ext uri="{FF2B5EF4-FFF2-40B4-BE49-F238E27FC236}">
                <a16:creationId xmlns:a16="http://schemas.microsoft.com/office/drawing/2014/main" id="{AA7CA471-E602-AF43-A9EF-26DDAC9E4903}"/>
              </a:ext>
            </a:extLst>
          </p:cNvPr>
          <p:cNvCxnSpPr>
            <a:stCxn id="8" idx="6"/>
            <a:endCxn id="16" idx="2"/>
          </p:cNvCxnSpPr>
          <p:nvPr/>
        </p:nvCxnSpPr>
        <p:spPr>
          <a:xfrm>
            <a:off x="5019592" y="1896817"/>
            <a:ext cx="1521600" cy="2382800"/>
          </a:xfrm>
          <a:prstGeom prst="straightConnector1">
            <a:avLst/>
          </a:prstGeom>
          <a:noFill/>
          <a:ln w="9525" cap="flat" cmpd="sng">
            <a:solidFill>
              <a:srgbClr val="42424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38" name="Shape 1482">
            <a:extLst>
              <a:ext uri="{FF2B5EF4-FFF2-40B4-BE49-F238E27FC236}">
                <a16:creationId xmlns:a16="http://schemas.microsoft.com/office/drawing/2014/main" id="{909C08A7-4FD4-9B4C-B422-A35A41B2EFB7}"/>
              </a:ext>
            </a:extLst>
          </p:cNvPr>
          <p:cNvCxnSpPr>
            <a:stCxn id="9" idx="6"/>
            <a:endCxn id="17" idx="2"/>
          </p:cNvCxnSpPr>
          <p:nvPr/>
        </p:nvCxnSpPr>
        <p:spPr>
          <a:xfrm>
            <a:off x="5019592" y="2691027"/>
            <a:ext cx="1521600" cy="2382800"/>
          </a:xfrm>
          <a:prstGeom prst="straightConnector1">
            <a:avLst/>
          </a:prstGeom>
          <a:noFill/>
          <a:ln w="9525" cap="flat" cmpd="sng">
            <a:solidFill>
              <a:srgbClr val="42424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39" name="Shape 1483">
            <a:extLst>
              <a:ext uri="{FF2B5EF4-FFF2-40B4-BE49-F238E27FC236}">
                <a16:creationId xmlns:a16="http://schemas.microsoft.com/office/drawing/2014/main" id="{D2572FEA-8494-4D49-A786-D0BEF13011A3}"/>
              </a:ext>
            </a:extLst>
          </p:cNvPr>
          <p:cNvCxnSpPr>
            <a:stCxn id="12" idx="6"/>
            <a:endCxn id="14" idx="2"/>
          </p:cNvCxnSpPr>
          <p:nvPr/>
        </p:nvCxnSpPr>
        <p:spPr>
          <a:xfrm rot="10800000" flipH="1">
            <a:off x="5019592" y="2690852"/>
            <a:ext cx="1521600" cy="2382800"/>
          </a:xfrm>
          <a:prstGeom prst="straightConnector1">
            <a:avLst/>
          </a:prstGeom>
          <a:noFill/>
          <a:ln w="9525" cap="flat" cmpd="sng">
            <a:solidFill>
              <a:srgbClr val="42424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40" name="Shape 1484">
            <a:extLst>
              <a:ext uri="{FF2B5EF4-FFF2-40B4-BE49-F238E27FC236}">
                <a16:creationId xmlns:a16="http://schemas.microsoft.com/office/drawing/2014/main" id="{6C45F532-F6C0-AC4D-95BF-4AEDC9E22170}"/>
              </a:ext>
            </a:extLst>
          </p:cNvPr>
          <p:cNvCxnSpPr>
            <a:stCxn id="11" idx="6"/>
            <a:endCxn id="13" idx="2"/>
          </p:cNvCxnSpPr>
          <p:nvPr/>
        </p:nvCxnSpPr>
        <p:spPr>
          <a:xfrm rot="10800000" flipH="1">
            <a:off x="5019592" y="1896643"/>
            <a:ext cx="1521600" cy="2382800"/>
          </a:xfrm>
          <a:prstGeom prst="straightConnector1">
            <a:avLst/>
          </a:prstGeom>
          <a:noFill/>
          <a:ln w="9525" cap="flat" cmpd="sng">
            <a:solidFill>
              <a:srgbClr val="42424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41" name="Shape 1485">
            <a:extLst>
              <a:ext uri="{FF2B5EF4-FFF2-40B4-BE49-F238E27FC236}">
                <a16:creationId xmlns:a16="http://schemas.microsoft.com/office/drawing/2014/main" id="{49F3B660-D4BB-B149-9657-B5624A3FE760}"/>
              </a:ext>
            </a:extLst>
          </p:cNvPr>
          <p:cNvCxnSpPr>
            <a:stCxn id="12" idx="6"/>
            <a:endCxn id="13" idx="2"/>
          </p:cNvCxnSpPr>
          <p:nvPr/>
        </p:nvCxnSpPr>
        <p:spPr>
          <a:xfrm rot="10800000" flipH="1">
            <a:off x="5019592" y="1896852"/>
            <a:ext cx="1521600" cy="3176800"/>
          </a:xfrm>
          <a:prstGeom prst="straightConnector1">
            <a:avLst/>
          </a:prstGeom>
          <a:noFill/>
          <a:ln w="9525" cap="flat" cmpd="sng">
            <a:solidFill>
              <a:srgbClr val="42424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42" name="Shape 1486">
            <a:extLst>
              <a:ext uri="{FF2B5EF4-FFF2-40B4-BE49-F238E27FC236}">
                <a16:creationId xmlns:a16="http://schemas.microsoft.com/office/drawing/2014/main" id="{0707593C-6102-4E43-9794-334AE3E0059D}"/>
              </a:ext>
            </a:extLst>
          </p:cNvPr>
          <p:cNvCxnSpPr>
            <a:stCxn id="8" idx="6"/>
            <a:endCxn id="17" idx="2"/>
          </p:cNvCxnSpPr>
          <p:nvPr/>
        </p:nvCxnSpPr>
        <p:spPr>
          <a:xfrm>
            <a:off x="5019592" y="1896817"/>
            <a:ext cx="1521600" cy="3176800"/>
          </a:xfrm>
          <a:prstGeom prst="straightConnector1">
            <a:avLst/>
          </a:prstGeom>
          <a:noFill/>
          <a:ln w="9525" cap="flat" cmpd="sng">
            <a:solidFill>
              <a:srgbClr val="42424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43" name="Shape 1487">
            <a:extLst>
              <a:ext uri="{FF2B5EF4-FFF2-40B4-BE49-F238E27FC236}">
                <a16:creationId xmlns:a16="http://schemas.microsoft.com/office/drawing/2014/main" id="{5ED90DBF-31CD-6944-8A05-9D02D3730C23}"/>
              </a:ext>
            </a:extLst>
          </p:cNvPr>
          <p:cNvSpPr/>
          <p:nvPr/>
        </p:nvSpPr>
        <p:spPr>
          <a:xfrm>
            <a:off x="2359201" y="1678601"/>
            <a:ext cx="560400" cy="5512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rgbClr val="0F9D58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121900" tIns="121900" rIns="121900" bIns="12190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</p:txBody>
      </p:sp>
      <p:sp>
        <p:nvSpPr>
          <p:cNvPr id="44" name="Shape 1488">
            <a:extLst>
              <a:ext uri="{FF2B5EF4-FFF2-40B4-BE49-F238E27FC236}">
                <a16:creationId xmlns:a16="http://schemas.microsoft.com/office/drawing/2014/main" id="{34834706-FBFC-9B49-8E65-313016DD3EF3}"/>
              </a:ext>
            </a:extLst>
          </p:cNvPr>
          <p:cNvSpPr/>
          <p:nvPr/>
        </p:nvSpPr>
        <p:spPr>
          <a:xfrm>
            <a:off x="2359201" y="2472809"/>
            <a:ext cx="560400" cy="5512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rgbClr val="0F9D58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121900" tIns="121900" rIns="121900" bIns="12190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</p:txBody>
      </p:sp>
      <p:sp>
        <p:nvSpPr>
          <p:cNvPr id="45" name="Shape 1489">
            <a:extLst>
              <a:ext uri="{FF2B5EF4-FFF2-40B4-BE49-F238E27FC236}">
                <a16:creationId xmlns:a16="http://schemas.microsoft.com/office/drawing/2014/main" id="{C525F7CA-355D-624F-B1F6-DB49D5C39B15}"/>
              </a:ext>
            </a:extLst>
          </p:cNvPr>
          <p:cNvSpPr/>
          <p:nvPr/>
        </p:nvSpPr>
        <p:spPr>
          <a:xfrm>
            <a:off x="2359201" y="3267017"/>
            <a:ext cx="560400" cy="5512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rgbClr val="0F9D58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121900" tIns="121900" rIns="121900" bIns="12190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</p:txBody>
      </p:sp>
      <p:sp>
        <p:nvSpPr>
          <p:cNvPr id="46" name="Shape 1490">
            <a:extLst>
              <a:ext uri="{FF2B5EF4-FFF2-40B4-BE49-F238E27FC236}">
                <a16:creationId xmlns:a16="http://schemas.microsoft.com/office/drawing/2014/main" id="{B5524007-B724-7C43-825F-444BF53EA5DA}"/>
              </a:ext>
            </a:extLst>
          </p:cNvPr>
          <p:cNvSpPr/>
          <p:nvPr/>
        </p:nvSpPr>
        <p:spPr>
          <a:xfrm>
            <a:off x="2359201" y="4061227"/>
            <a:ext cx="560400" cy="5512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rgbClr val="0F9D58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121900" tIns="121900" rIns="121900" bIns="12190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</p:txBody>
      </p:sp>
      <p:sp>
        <p:nvSpPr>
          <p:cNvPr id="47" name="Shape 1491">
            <a:extLst>
              <a:ext uri="{FF2B5EF4-FFF2-40B4-BE49-F238E27FC236}">
                <a16:creationId xmlns:a16="http://schemas.microsoft.com/office/drawing/2014/main" id="{29084479-4EBA-DB40-8C8D-7C70EAC4BD02}"/>
              </a:ext>
            </a:extLst>
          </p:cNvPr>
          <p:cNvSpPr/>
          <p:nvPr/>
        </p:nvSpPr>
        <p:spPr>
          <a:xfrm>
            <a:off x="2359201" y="4855435"/>
            <a:ext cx="560400" cy="5512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rgbClr val="0F9D58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121900" tIns="121900" rIns="121900" bIns="12190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</p:txBody>
      </p:sp>
      <p:cxnSp>
        <p:nvCxnSpPr>
          <p:cNvPr id="48" name="Shape 1492">
            <a:extLst>
              <a:ext uri="{FF2B5EF4-FFF2-40B4-BE49-F238E27FC236}">
                <a16:creationId xmlns:a16="http://schemas.microsoft.com/office/drawing/2014/main" id="{5AB06B10-0392-7547-91F7-0078A7138213}"/>
              </a:ext>
            </a:extLst>
          </p:cNvPr>
          <p:cNvCxnSpPr>
            <a:stCxn id="43" idx="6"/>
          </p:cNvCxnSpPr>
          <p:nvPr/>
        </p:nvCxnSpPr>
        <p:spPr>
          <a:xfrm>
            <a:off x="2919601" y="1954201"/>
            <a:ext cx="1522000" cy="0"/>
          </a:xfrm>
          <a:prstGeom prst="straightConnector1">
            <a:avLst/>
          </a:prstGeom>
          <a:noFill/>
          <a:ln w="9525" cap="flat" cmpd="sng">
            <a:solidFill>
              <a:srgbClr val="42424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49" name="Shape 1494">
            <a:extLst>
              <a:ext uri="{FF2B5EF4-FFF2-40B4-BE49-F238E27FC236}">
                <a16:creationId xmlns:a16="http://schemas.microsoft.com/office/drawing/2014/main" id="{AA1C2049-518C-4540-8576-8F66326031F6}"/>
              </a:ext>
            </a:extLst>
          </p:cNvPr>
          <p:cNvCxnSpPr>
            <a:stCxn id="44" idx="6"/>
          </p:cNvCxnSpPr>
          <p:nvPr/>
        </p:nvCxnSpPr>
        <p:spPr>
          <a:xfrm>
            <a:off x="2919601" y="2748409"/>
            <a:ext cx="1522000" cy="0"/>
          </a:xfrm>
          <a:prstGeom prst="straightConnector1">
            <a:avLst/>
          </a:prstGeom>
          <a:noFill/>
          <a:ln w="9525" cap="flat" cmpd="sng">
            <a:solidFill>
              <a:srgbClr val="42424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50" name="Shape 1496">
            <a:extLst>
              <a:ext uri="{FF2B5EF4-FFF2-40B4-BE49-F238E27FC236}">
                <a16:creationId xmlns:a16="http://schemas.microsoft.com/office/drawing/2014/main" id="{6DE610FA-F27A-724F-B68A-D508565EBEC5}"/>
              </a:ext>
            </a:extLst>
          </p:cNvPr>
          <p:cNvCxnSpPr>
            <a:stCxn id="45" idx="6"/>
          </p:cNvCxnSpPr>
          <p:nvPr/>
        </p:nvCxnSpPr>
        <p:spPr>
          <a:xfrm>
            <a:off x="2919601" y="3542617"/>
            <a:ext cx="1522000" cy="0"/>
          </a:xfrm>
          <a:prstGeom prst="straightConnector1">
            <a:avLst/>
          </a:prstGeom>
          <a:noFill/>
          <a:ln w="9525" cap="flat" cmpd="sng">
            <a:solidFill>
              <a:srgbClr val="42424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51" name="Shape 1498">
            <a:extLst>
              <a:ext uri="{FF2B5EF4-FFF2-40B4-BE49-F238E27FC236}">
                <a16:creationId xmlns:a16="http://schemas.microsoft.com/office/drawing/2014/main" id="{B225614E-B3DA-C143-972A-F269D60EF2E7}"/>
              </a:ext>
            </a:extLst>
          </p:cNvPr>
          <p:cNvCxnSpPr>
            <a:stCxn id="46" idx="6"/>
          </p:cNvCxnSpPr>
          <p:nvPr/>
        </p:nvCxnSpPr>
        <p:spPr>
          <a:xfrm>
            <a:off x="2919601" y="4336827"/>
            <a:ext cx="1522000" cy="0"/>
          </a:xfrm>
          <a:prstGeom prst="straightConnector1">
            <a:avLst/>
          </a:prstGeom>
          <a:noFill/>
          <a:ln w="9525" cap="flat" cmpd="sng">
            <a:solidFill>
              <a:srgbClr val="42424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52" name="Shape 1500">
            <a:extLst>
              <a:ext uri="{FF2B5EF4-FFF2-40B4-BE49-F238E27FC236}">
                <a16:creationId xmlns:a16="http://schemas.microsoft.com/office/drawing/2014/main" id="{29C7FFB7-4725-5E43-8DE6-12FC5D815F95}"/>
              </a:ext>
            </a:extLst>
          </p:cNvPr>
          <p:cNvCxnSpPr>
            <a:stCxn id="47" idx="6"/>
          </p:cNvCxnSpPr>
          <p:nvPr/>
        </p:nvCxnSpPr>
        <p:spPr>
          <a:xfrm>
            <a:off x="2919601" y="5131035"/>
            <a:ext cx="1522000" cy="0"/>
          </a:xfrm>
          <a:prstGeom prst="straightConnector1">
            <a:avLst/>
          </a:prstGeom>
          <a:noFill/>
          <a:ln w="9525" cap="flat" cmpd="sng">
            <a:solidFill>
              <a:srgbClr val="42424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53" name="Shape 1502">
            <a:extLst>
              <a:ext uri="{FF2B5EF4-FFF2-40B4-BE49-F238E27FC236}">
                <a16:creationId xmlns:a16="http://schemas.microsoft.com/office/drawing/2014/main" id="{11474C76-457A-B043-95DE-E77718E158B3}"/>
              </a:ext>
            </a:extLst>
          </p:cNvPr>
          <p:cNvCxnSpPr>
            <a:stCxn id="43" idx="6"/>
          </p:cNvCxnSpPr>
          <p:nvPr/>
        </p:nvCxnSpPr>
        <p:spPr>
          <a:xfrm>
            <a:off x="2919601" y="1954201"/>
            <a:ext cx="1522000" cy="794000"/>
          </a:xfrm>
          <a:prstGeom prst="straightConnector1">
            <a:avLst/>
          </a:prstGeom>
          <a:noFill/>
          <a:ln w="9525" cap="flat" cmpd="sng">
            <a:solidFill>
              <a:srgbClr val="42424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54" name="Shape 1503">
            <a:extLst>
              <a:ext uri="{FF2B5EF4-FFF2-40B4-BE49-F238E27FC236}">
                <a16:creationId xmlns:a16="http://schemas.microsoft.com/office/drawing/2014/main" id="{42AAA5CD-9339-D446-802A-E90911BDAD5E}"/>
              </a:ext>
            </a:extLst>
          </p:cNvPr>
          <p:cNvCxnSpPr>
            <a:stCxn id="44" idx="6"/>
          </p:cNvCxnSpPr>
          <p:nvPr/>
        </p:nvCxnSpPr>
        <p:spPr>
          <a:xfrm>
            <a:off x="2919601" y="2748409"/>
            <a:ext cx="1522000" cy="794000"/>
          </a:xfrm>
          <a:prstGeom prst="straightConnector1">
            <a:avLst/>
          </a:prstGeom>
          <a:noFill/>
          <a:ln w="9525" cap="flat" cmpd="sng">
            <a:solidFill>
              <a:srgbClr val="42424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55" name="Shape 1504">
            <a:extLst>
              <a:ext uri="{FF2B5EF4-FFF2-40B4-BE49-F238E27FC236}">
                <a16:creationId xmlns:a16="http://schemas.microsoft.com/office/drawing/2014/main" id="{4AA88C1E-5171-154D-8C38-5A06E2B1DAB9}"/>
              </a:ext>
            </a:extLst>
          </p:cNvPr>
          <p:cNvCxnSpPr>
            <a:stCxn id="45" idx="6"/>
          </p:cNvCxnSpPr>
          <p:nvPr/>
        </p:nvCxnSpPr>
        <p:spPr>
          <a:xfrm>
            <a:off x="2919601" y="3542617"/>
            <a:ext cx="1522000" cy="794000"/>
          </a:xfrm>
          <a:prstGeom prst="straightConnector1">
            <a:avLst/>
          </a:prstGeom>
          <a:noFill/>
          <a:ln w="9525" cap="flat" cmpd="sng">
            <a:solidFill>
              <a:srgbClr val="42424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56" name="Shape 1505">
            <a:extLst>
              <a:ext uri="{FF2B5EF4-FFF2-40B4-BE49-F238E27FC236}">
                <a16:creationId xmlns:a16="http://schemas.microsoft.com/office/drawing/2014/main" id="{A130AA3B-BFF8-6A44-9D40-EF13FA89F756}"/>
              </a:ext>
            </a:extLst>
          </p:cNvPr>
          <p:cNvCxnSpPr>
            <a:stCxn id="46" idx="6"/>
          </p:cNvCxnSpPr>
          <p:nvPr/>
        </p:nvCxnSpPr>
        <p:spPr>
          <a:xfrm>
            <a:off x="2919601" y="4336827"/>
            <a:ext cx="1522000" cy="794000"/>
          </a:xfrm>
          <a:prstGeom prst="straightConnector1">
            <a:avLst/>
          </a:prstGeom>
          <a:noFill/>
          <a:ln w="9525" cap="flat" cmpd="sng">
            <a:solidFill>
              <a:srgbClr val="42424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57" name="Shape 1506">
            <a:extLst>
              <a:ext uri="{FF2B5EF4-FFF2-40B4-BE49-F238E27FC236}">
                <a16:creationId xmlns:a16="http://schemas.microsoft.com/office/drawing/2014/main" id="{C8E2D5C7-00CD-EF40-9130-61C905D754A9}"/>
              </a:ext>
            </a:extLst>
          </p:cNvPr>
          <p:cNvCxnSpPr>
            <a:stCxn id="47" idx="6"/>
          </p:cNvCxnSpPr>
          <p:nvPr/>
        </p:nvCxnSpPr>
        <p:spPr>
          <a:xfrm rot="10800000" flipH="1">
            <a:off x="2919601" y="4337035"/>
            <a:ext cx="1522000" cy="794000"/>
          </a:xfrm>
          <a:prstGeom prst="straightConnector1">
            <a:avLst/>
          </a:prstGeom>
          <a:noFill/>
          <a:ln w="9525" cap="flat" cmpd="sng">
            <a:solidFill>
              <a:srgbClr val="42424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58" name="Shape 1507">
            <a:extLst>
              <a:ext uri="{FF2B5EF4-FFF2-40B4-BE49-F238E27FC236}">
                <a16:creationId xmlns:a16="http://schemas.microsoft.com/office/drawing/2014/main" id="{3978AE1E-75BE-D841-B6B4-CF9923A8FF6C}"/>
              </a:ext>
            </a:extLst>
          </p:cNvPr>
          <p:cNvCxnSpPr>
            <a:stCxn id="46" idx="6"/>
          </p:cNvCxnSpPr>
          <p:nvPr/>
        </p:nvCxnSpPr>
        <p:spPr>
          <a:xfrm rot="10800000" flipH="1">
            <a:off x="2919601" y="3542827"/>
            <a:ext cx="1522000" cy="794000"/>
          </a:xfrm>
          <a:prstGeom prst="straightConnector1">
            <a:avLst/>
          </a:prstGeom>
          <a:noFill/>
          <a:ln w="9525" cap="flat" cmpd="sng">
            <a:solidFill>
              <a:srgbClr val="42424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59" name="Shape 1508">
            <a:extLst>
              <a:ext uri="{FF2B5EF4-FFF2-40B4-BE49-F238E27FC236}">
                <a16:creationId xmlns:a16="http://schemas.microsoft.com/office/drawing/2014/main" id="{83B3F1BE-3439-BE48-8EEF-58D92566C173}"/>
              </a:ext>
            </a:extLst>
          </p:cNvPr>
          <p:cNvCxnSpPr>
            <a:stCxn id="45" idx="6"/>
          </p:cNvCxnSpPr>
          <p:nvPr/>
        </p:nvCxnSpPr>
        <p:spPr>
          <a:xfrm rot="10800000" flipH="1">
            <a:off x="2919601" y="2748617"/>
            <a:ext cx="1522000" cy="794000"/>
          </a:xfrm>
          <a:prstGeom prst="straightConnector1">
            <a:avLst/>
          </a:prstGeom>
          <a:noFill/>
          <a:ln w="9525" cap="flat" cmpd="sng">
            <a:solidFill>
              <a:srgbClr val="42424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60" name="Shape 1509">
            <a:extLst>
              <a:ext uri="{FF2B5EF4-FFF2-40B4-BE49-F238E27FC236}">
                <a16:creationId xmlns:a16="http://schemas.microsoft.com/office/drawing/2014/main" id="{5F2C054B-5085-D14B-B0B2-72890AB978AF}"/>
              </a:ext>
            </a:extLst>
          </p:cNvPr>
          <p:cNvCxnSpPr>
            <a:stCxn id="44" idx="6"/>
          </p:cNvCxnSpPr>
          <p:nvPr/>
        </p:nvCxnSpPr>
        <p:spPr>
          <a:xfrm rot="10800000" flipH="1">
            <a:off x="2919601" y="1954409"/>
            <a:ext cx="1522000" cy="794000"/>
          </a:xfrm>
          <a:prstGeom prst="straightConnector1">
            <a:avLst/>
          </a:prstGeom>
          <a:noFill/>
          <a:ln w="9525" cap="flat" cmpd="sng">
            <a:solidFill>
              <a:srgbClr val="42424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61" name="Shape 1510">
            <a:extLst>
              <a:ext uri="{FF2B5EF4-FFF2-40B4-BE49-F238E27FC236}">
                <a16:creationId xmlns:a16="http://schemas.microsoft.com/office/drawing/2014/main" id="{0A817805-E875-8D4B-8281-9D04E3DC1113}"/>
              </a:ext>
            </a:extLst>
          </p:cNvPr>
          <p:cNvCxnSpPr>
            <a:stCxn id="43" idx="6"/>
          </p:cNvCxnSpPr>
          <p:nvPr/>
        </p:nvCxnSpPr>
        <p:spPr>
          <a:xfrm>
            <a:off x="2919601" y="1954201"/>
            <a:ext cx="1522000" cy="1588400"/>
          </a:xfrm>
          <a:prstGeom prst="straightConnector1">
            <a:avLst/>
          </a:prstGeom>
          <a:noFill/>
          <a:ln w="9525" cap="flat" cmpd="sng">
            <a:solidFill>
              <a:srgbClr val="42424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62" name="Shape 1511">
            <a:extLst>
              <a:ext uri="{FF2B5EF4-FFF2-40B4-BE49-F238E27FC236}">
                <a16:creationId xmlns:a16="http://schemas.microsoft.com/office/drawing/2014/main" id="{3B9ADB23-27E8-5142-BF47-1C4EE4074673}"/>
              </a:ext>
            </a:extLst>
          </p:cNvPr>
          <p:cNvCxnSpPr>
            <a:stCxn id="44" idx="6"/>
          </p:cNvCxnSpPr>
          <p:nvPr/>
        </p:nvCxnSpPr>
        <p:spPr>
          <a:xfrm>
            <a:off x="2919601" y="2748409"/>
            <a:ext cx="1522000" cy="1588400"/>
          </a:xfrm>
          <a:prstGeom prst="straightConnector1">
            <a:avLst/>
          </a:prstGeom>
          <a:noFill/>
          <a:ln w="9525" cap="flat" cmpd="sng">
            <a:solidFill>
              <a:srgbClr val="42424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63" name="Shape 1512">
            <a:extLst>
              <a:ext uri="{FF2B5EF4-FFF2-40B4-BE49-F238E27FC236}">
                <a16:creationId xmlns:a16="http://schemas.microsoft.com/office/drawing/2014/main" id="{2B916122-9A6F-EA4F-8FBD-4DA81667D903}"/>
              </a:ext>
            </a:extLst>
          </p:cNvPr>
          <p:cNvCxnSpPr>
            <a:stCxn id="45" idx="6"/>
          </p:cNvCxnSpPr>
          <p:nvPr/>
        </p:nvCxnSpPr>
        <p:spPr>
          <a:xfrm>
            <a:off x="2919601" y="3542617"/>
            <a:ext cx="1522000" cy="1588400"/>
          </a:xfrm>
          <a:prstGeom prst="straightConnector1">
            <a:avLst/>
          </a:prstGeom>
          <a:noFill/>
          <a:ln w="9525" cap="flat" cmpd="sng">
            <a:solidFill>
              <a:srgbClr val="42424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64" name="Shape 1513">
            <a:extLst>
              <a:ext uri="{FF2B5EF4-FFF2-40B4-BE49-F238E27FC236}">
                <a16:creationId xmlns:a16="http://schemas.microsoft.com/office/drawing/2014/main" id="{210FC394-B3F8-524F-8D22-A518C4085CB2}"/>
              </a:ext>
            </a:extLst>
          </p:cNvPr>
          <p:cNvCxnSpPr>
            <a:stCxn id="47" idx="6"/>
          </p:cNvCxnSpPr>
          <p:nvPr/>
        </p:nvCxnSpPr>
        <p:spPr>
          <a:xfrm rot="10800000" flipH="1">
            <a:off x="2919601" y="3542635"/>
            <a:ext cx="1522000" cy="1588400"/>
          </a:xfrm>
          <a:prstGeom prst="straightConnector1">
            <a:avLst/>
          </a:prstGeom>
          <a:noFill/>
          <a:ln w="9525" cap="flat" cmpd="sng">
            <a:solidFill>
              <a:srgbClr val="42424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65" name="Shape 1514">
            <a:extLst>
              <a:ext uri="{FF2B5EF4-FFF2-40B4-BE49-F238E27FC236}">
                <a16:creationId xmlns:a16="http://schemas.microsoft.com/office/drawing/2014/main" id="{869EC1CA-5C5F-5E49-9B08-C261DDB08B92}"/>
              </a:ext>
            </a:extLst>
          </p:cNvPr>
          <p:cNvCxnSpPr>
            <a:stCxn id="46" idx="6"/>
          </p:cNvCxnSpPr>
          <p:nvPr/>
        </p:nvCxnSpPr>
        <p:spPr>
          <a:xfrm rot="10800000" flipH="1">
            <a:off x="2919601" y="2748427"/>
            <a:ext cx="1522000" cy="1588400"/>
          </a:xfrm>
          <a:prstGeom prst="straightConnector1">
            <a:avLst/>
          </a:prstGeom>
          <a:noFill/>
          <a:ln w="9525" cap="flat" cmpd="sng">
            <a:solidFill>
              <a:srgbClr val="42424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66" name="Shape 1515">
            <a:extLst>
              <a:ext uri="{FF2B5EF4-FFF2-40B4-BE49-F238E27FC236}">
                <a16:creationId xmlns:a16="http://schemas.microsoft.com/office/drawing/2014/main" id="{5340EA20-2E74-E84D-B3C9-EE914D0E16F1}"/>
              </a:ext>
            </a:extLst>
          </p:cNvPr>
          <p:cNvCxnSpPr>
            <a:stCxn id="45" idx="6"/>
          </p:cNvCxnSpPr>
          <p:nvPr/>
        </p:nvCxnSpPr>
        <p:spPr>
          <a:xfrm rot="10800000" flipH="1">
            <a:off x="2919601" y="1954217"/>
            <a:ext cx="1522000" cy="1588400"/>
          </a:xfrm>
          <a:prstGeom prst="straightConnector1">
            <a:avLst/>
          </a:prstGeom>
          <a:noFill/>
          <a:ln w="9525" cap="flat" cmpd="sng">
            <a:solidFill>
              <a:srgbClr val="42424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67" name="Shape 1516">
            <a:extLst>
              <a:ext uri="{FF2B5EF4-FFF2-40B4-BE49-F238E27FC236}">
                <a16:creationId xmlns:a16="http://schemas.microsoft.com/office/drawing/2014/main" id="{9B1CF00A-24DD-3B44-ADAB-86FB72BC19D1}"/>
              </a:ext>
            </a:extLst>
          </p:cNvPr>
          <p:cNvCxnSpPr>
            <a:stCxn id="43" idx="6"/>
          </p:cNvCxnSpPr>
          <p:nvPr/>
        </p:nvCxnSpPr>
        <p:spPr>
          <a:xfrm>
            <a:off x="2919601" y="1954201"/>
            <a:ext cx="1522000" cy="2382800"/>
          </a:xfrm>
          <a:prstGeom prst="straightConnector1">
            <a:avLst/>
          </a:prstGeom>
          <a:noFill/>
          <a:ln w="9525" cap="flat" cmpd="sng">
            <a:solidFill>
              <a:srgbClr val="42424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68" name="Shape 1517">
            <a:extLst>
              <a:ext uri="{FF2B5EF4-FFF2-40B4-BE49-F238E27FC236}">
                <a16:creationId xmlns:a16="http://schemas.microsoft.com/office/drawing/2014/main" id="{0038DCA2-675C-C14B-93E1-EE9A3258A9E6}"/>
              </a:ext>
            </a:extLst>
          </p:cNvPr>
          <p:cNvCxnSpPr>
            <a:stCxn id="44" idx="6"/>
          </p:cNvCxnSpPr>
          <p:nvPr/>
        </p:nvCxnSpPr>
        <p:spPr>
          <a:xfrm>
            <a:off x="2919601" y="2748410"/>
            <a:ext cx="1522000" cy="2382799"/>
          </a:xfrm>
          <a:prstGeom prst="straightConnector1">
            <a:avLst/>
          </a:prstGeom>
          <a:noFill/>
          <a:ln w="9525" cap="flat" cmpd="sng">
            <a:solidFill>
              <a:srgbClr val="42424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69" name="Shape 1518">
            <a:extLst>
              <a:ext uri="{FF2B5EF4-FFF2-40B4-BE49-F238E27FC236}">
                <a16:creationId xmlns:a16="http://schemas.microsoft.com/office/drawing/2014/main" id="{EF145087-C2F3-AB4A-BB00-6FD2108E9786}"/>
              </a:ext>
            </a:extLst>
          </p:cNvPr>
          <p:cNvCxnSpPr>
            <a:stCxn id="47" idx="6"/>
          </p:cNvCxnSpPr>
          <p:nvPr/>
        </p:nvCxnSpPr>
        <p:spPr>
          <a:xfrm rot="10800000" flipH="1">
            <a:off x="2919601" y="2748235"/>
            <a:ext cx="1522000" cy="2382800"/>
          </a:xfrm>
          <a:prstGeom prst="straightConnector1">
            <a:avLst/>
          </a:prstGeom>
          <a:noFill/>
          <a:ln w="9525" cap="flat" cmpd="sng">
            <a:solidFill>
              <a:srgbClr val="42424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0" name="Shape 1519">
            <a:extLst>
              <a:ext uri="{FF2B5EF4-FFF2-40B4-BE49-F238E27FC236}">
                <a16:creationId xmlns:a16="http://schemas.microsoft.com/office/drawing/2014/main" id="{7012263D-FED8-D84F-B07A-827CD215C93B}"/>
              </a:ext>
            </a:extLst>
          </p:cNvPr>
          <p:cNvCxnSpPr>
            <a:stCxn id="46" idx="6"/>
          </p:cNvCxnSpPr>
          <p:nvPr/>
        </p:nvCxnSpPr>
        <p:spPr>
          <a:xfrm rot="10800000" flipH="1">
            <a:off x="2919601" y="1954027"/>
            <a:ext cx="1522000" cy="2382800"/>
          </a:xfrm>
          <a:prstGeom prst="straightConnector1">
            <a:avLst/>
          </a:prstGeom>
          <a:noFill/>
          <a:ln w="9525" cap="flat" cmpd="sng">
            <a:solidFill>
              <a:srgbClr val="42424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1" name="Shape 1520">
            <a:extLst>
              <a:ext uri="{FF2B5EF4-FFF2-40B4-BE49-F238E27FC236}">
                <a16:creationId xmlns:a16="http://schemas.microsoft.com/office/drawing/2014/main" id="{C364891C-0DB5-4E45-AD7B-55E7C768D339}"/>
              </a:ext>
            </a:extLst>
          </p:cNvPr>
          <p:cNvCxnSpPr>
            <a:stCxn id="47" idx="6"/>
          </p:cNvCxnSpPr>
          <p:nvPr/>
        </p:nvCxnSpPr>
        <p:spPr>
          <a:xfrm rot="10800000" flipH="1">
            <a:off x="2919601" y="1953835"/>
            <a:ext cx="1522000" cy="3177200"/>
          </a:xfrm>
          <a:prstGeom prst="straightConnector1">
            <a:avLst/>
          </a:prstGeom>
          <a:noFill/>
          <a:ln w="9525" cap="flat" cmpd="sng">
            <a:solidFill>
              <a:srgbClr val="42424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2" name="Shape 1521">
            <a:extLst>
              <a:ext uri="{FF2B5EF4-FFF2-40B4-BE49-F238E27FC236}">
                <a16:creationId xmlns:a16="http://schemas.microsoft.com/office/drawing/2014/main" id="{C63E13EB-BB57-CA46-B70B-BE0BF2812199}"/>
              </a:ext>
            </a:extLst>
          </p:cNvPr>
          <p:cNvCxnSpPr>
            <a:stCxn id="43" idx="6"/>
          </p:cNvCxnSpPr>
          <p:nvPr/>
        </p:nvCxnSpPr>
        <p:spPr>
          <a:xfrm>
            <a:off x="2919601" y="1954201"/>
            <a:ext cx="1522000" cy="3177200"/>
          </a:xfrm>
          <a:prstGeom prst="straightConnector1">
            <a:avLst/>
          </a:prstGeom>
          <a:noFill/>
          <a:ln w="9525" cap="flat" cmpd="sng">
            <a:solidFill>
              <a:srgbClr val="42424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73" name="Shape 1522">
            <a:extLst>
              <a:ext uri="{FF2B5EF4-FFF2-40B4-BE49-F238E27FC236}">
                <a16:creationId xmlns:a16="http://schemas.microsoft.com/office/drawing/2014/main" id="{80D8C348-5B9B-0144-BB53-E97C06FADCE8}"/>
              </a:ext>
            </a:extLst>
          </p:cNvPr>
          <p:cNvSpPr txBox="1"/>
          <p:nvPr/>
        </p:nvSpPr>
        <p:spPr>
          <a:xfrm>
            <a:off x="7262666" y="1594900"/>
            <a:ext cx="3599297" cy="523600"/>
          </a:xfrm>
          <a:prstGeom prst="rect">
            <a:avLst/>
          </a:prstGeom>
          <a:noFill/>
          <a:ln>
            <a:noFill/>
          </a:ln>
        </p:spPr>
        <p:txBody>
          <a:bodyPr wrap="square" lIns="121900" tIns="121900" rIns="121900" bIns="1219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Roboto"/>
                <a:cs typeface="Consolas" panose="020B0609020204030204" pitchFamily="49" charset="0"/>
                <a:sym typeface="Roboto"/>
              </a:rPr>
              <a:t>One: </a:t>
            </a:r>
            <a:r>
              <a:rPr kumimoji="0" lang="en" sz="2400" b="0" i="0" u="none" strike="noStrike" kern="120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Consolas" panose="020B0609020204030204" pitchFamily="49" charset="0"/>
                <a:ea typeface="Roboto"/>
                <a:cs typeface="Consolas" panose="020B0609020204030204" pitchFamily="49" charset="0"/>
                <a:sym typeface="Roboto"/>
              </a:rPr>
              <a:t>yes/no?</a:t>
            </a:r>
          </a:p>
        </p:txBody>
      </p:sp>
      <p:cxnSp>
        <p:nvCxnSpPr>
          <p:cNvPr id="74" name="Shape 1523">
            <a:extLst>
              <a:ext uri="{FF2B5EF4-FFF2-40B4-BE49-F238E27FC236}">
                <a16:creationId xmlns:a16="http://schemas.microsoft.com/office/drawing/2014/main" id="{9DB3C652-9090-0544-8B9D-DE6D6322C4C4}"/>
              </a:ext>
            </a:extLst>
          </p:cNvPr>
          <p:cNvCxnSpPr/>
          <p:nvPr/>
        </p:nvCxnSpPr>
        <p:spPr>
          <a:xfrm>
            <a:off x="1005567" y="3535029"/>
            <a:ext cx="739600" cy="15200"/>
          </a:xfrm>
          <a:prstGeom prst="straightConnector1">
            <a:avLst/>
          </a:prstGeom>
          <a:noFill/>
          <a:ln w="9525" cap="flat" cmpd="sng">
            <a:solidFill>
              <a:srgbClr val="424242"/>
            </a:solidFill>
            <a:prstDash val="dot"/>
            <a:round/>
            <a:headEnd type="none" w="lg" len="lg"/>
            <a:tailEnd type="triangle" w="lg" len="lg"/>
          </a:ln>
        </p:spPr>
      </p:cxnSp>
      <p:sp>
        <p:nvSpPr>
          <p:cNvPr id="75" name="Shape 1524">
            <a:extLst>
              <a:ext uri="{FF2B5EF4-FFF2-40B4-BE49-F238E27FC236}">
                <a16:creationId xmlns:a16="http://schemas.microsoft.com/office/drawing/2014/main" id="{26B50938-CD15-9649-A025-6420746458D2}"/>
              </a:ext>
            </a:extLst>
          </p:cNvPr>
          <p:cNvSpPr txBox="1"/>
          <p:nvPr/>
        </p:nvSpPr>
        <p:spPr>
          <a:xfrm>
            <a:off x="7262667" y="2429233"/>
            <a:ext cx="2833200" cy="523600"/>
          </a:xfrm>
          <a:prstGeom prst="rect">
            <a:avLst/>
          </a:prstGeom>
          <a:noFill/>
          <a:ln>
            <a:noFill/>
          </a:ln>
        </p:spPr>
        <p:txBody>
          <a:bodyPr wrap="square" lIns="121900" tIns="121900" rIns="121900" bIns="1219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Roboto"/>
                <a:cs typeface="Consolas" panose="020B0609020204030204" pitchFamily="49" charset="0"/>
                <a:sym typeface="Roboto"/>
              </a:rPr>
              <a:t>Two: </a:t>
            </a:r>
            <a:r>
              <a:rPr kumimoji="0" lang="en" sz="2400" b="0" i="0" u="none" strike="noStrike" kern="120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Consolas" panose="020B0609020204030204" pitchFamily="49" charset="0"/>
                <a:ea typeface="Roboto"/>
                <a:cs typeface="Consolas" panose="020B0609020204030204" pitchFamily="49" charset="0"/>
                <a:sym typeface="Roboto"/>
              </a:rPr>
              <a:t>yes/no?</a:t>
            </a:r>
          </a:p>
        </p:txBody>
      </p:sp>
      <p:sp>
        <p:nvSpPr>
          <p:cNvPr id="76" name="Shape 1525">
            <a:extLst>
              <a:ext uri="{FF2B5EF4-FFF2-40B4-BE49-F238E27FC236}">
                <a16:creationId xmlns:a16="http://schemas.microsoft.com/office/drawing/2014/main" id="{7CDE5B7E-9450-C441-88BE-D357C8F3693F}"/>
              </a:ext>
            </a:extLst>
          </p:cNvPr>
          <p:cNvSpPr/>
          <p:nvPr/>
        </p:nvSpPr>
        <p:spPr>
          <a:xfrm>
            <a:off x="6312633" y="5702767"/>
            <a:ext cx="1337200" cy="477200"/>
          </a:xfrm>
          <a:prstGeom prst="roundRect">
            <a:avLst>
              <a:gd name="adj" fmla="val 16667"/>
            </a:avLst>
          </a:prstGeom>
          <a:solidFill>
            <a:srgbClr val="CFE2F3"/>
          </a:solidFill>
          <a:ln>
            <a:noFill/>
          </a:ln>
        </p:spPr>
        <p:txBody>
          <a:bodyPr wrap="square" lIns="121900" tIns="121900" rIns="121900" bIns="1219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Roboto"/>
                <a:cs typeface="Consolas" panose="020B0609020204030204" pitchFamily="49" charset="0"/>
                <a:sym typeface="Roboto"/>
              </a:rPr>
              <a:t>one-vs-all</a:t>
            </a:r>
          </a:p>
        </p:txBody>
      </p:sp>
      <p:sp>
        <p:nvSpPr>
          <p:cNvPr id="77" name="Shape 1524">
            <a:extLst>
              <a:ext uri="{FF2B5EF4-FFF2-40B4-BE49-F238E27FC236}">
                <a16:creationId xmlns:a16="http://schemas.microsoft.com/office/drawing/2014/main" id="{DEC86A75-63E3-D342-ACD2-A0945D886ECA}"/>
              </a:ext>
            </a:extLst>
          </p:cNvPr>
          <p:cNvSpPr txBox="1"/>
          <p:nvPr/>
        </p:nvSpPr>
        <p:spPr>
          <a:xfrm>
            <a:off x="7288367" y="3258212"/>
            <a:ext cx="2833200" cy="523600"/>
          </a:xfrm>
          <a:prstGeom prst="rect">
            <a:avLst/>
          </a:prstGeom>
          <a:noFill/>
          <a:ln>
            <a:noFill/>
          </a:ln>
        </p:spPr>
        <p:txBody>
          <a:bodyPr wrap="square" lIns="121900" tIns="121900" rIns="121900" bIns="1219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Roboto"/>
                <a:cs typeface="Consolas" panose="020B0609020204030204" pitchFamily="49" charset="0"/>
                <a:sym typeface="Roboto"/>
              </a:rPr>
              <a:t>Three: </a:t>
            </a:r>
            <a:r>
              <a:rPr kumimoji="0" lang="en" sz="2400" b="0" i="0" u="none" strike="noStrike" kern="120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Consolas" panose="020B0609020204030204" pitchFamily="49" charset="0"/>
                <a:ea typeface="Roboto"/>
                <a:cs typeface="Consolas" panose="020B0609020204030204" pitchFamily="49" charset="0"/>
                <a:sym typeface="Roboto"/>
              </a:rPr>
              <a:t>yes/no?</a:t>
            </a:r>
          </a:p>
        </p:txBody>
      </p:sp>
      <p:sp>
        <p:nvSpPr>
          <p:cNvPr id="78" name="Shape 1524">
            <a:extLst>
              <a:ext uri="{FF2B5EF4-FFF2-40B4-BE49-F238E27FC236}">
                <a16:creationId xmlns:a16="http://schemas.microsoft.com/office/drawing/2014/main" id="{98E3A590-CF2B-FB42-8C95-2F680DDA926F}"/>
              </a:ext>
            </a:extLst>
          </p:cNvPr>
          <p:cNvSpPr txBox="1"/>
          <p:nvPr/>
        </p:nvSpPr>
        <p:spPr>
          <a:xfrm>
            <a:off x="7285336" y="4003843"/>
            <a:ext cx="2833200" cy="523600"/>
          </a:xfrm>
          <a:prstGeom prst="rect">
            <a:avLst/>
          </a:prstGeom>
          <a:noFill/>
          <a:ln>
            <a:noFill/>
          </a:ln>
        </p:spPr>
        <p:txBody>
          <a:bodyPr wrap="square" lIns="121900" tIns="121900" rIns="121900" bIns="1219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Roboto"/>
                <a:cs typeface="Consolas" panose="020B0609020204030204" pitchFamily="49" charset="0"/>
                <a:sym typeface="Roboto"/>
              </a:rPr>
              <a:t>Four: </a:t>
            </a:r>
            <a:r>
              <a:rPr kumimoji="0" lang="en" sz="2400" b="0" i="0" u="none" strike="noStrike" kern="120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Consolas" panose="020B0609020204030204" pitchFamily="49" charset="0"/>
                <a:ea typeface="Roboto"/>
                <a:cs typeface="Consolas" panose="020B0609020204030204" pitchFamily="49" charset="0"/>
                <a:sym typeface="Roboto"/>
              </a:rPr>
              <a:t>yes/no?</a:t>
            </a:r>
          </a:p>
        </p:txBody>
      </p:sp>
      <p:sp>
        <p:nvSpPr>
          <p:cNvPr id="79" name="Shape 1524">
            <a:extLst>
              <a:ext uri="{FF2B5EF4-FFF2-40B4-BE49-F238E27FC236}">
                <a16:creationId xmlns:a16="http://schemas.microsoft.com/office/drawing/2014/main" id="{01D52FAC-AE46-4249-80A9-5A5EA647BD13}"/>
              </a:ext>
            </a:extLst>
          </p:cNvPr>
          <p:cNvSpPr txBox="1"/>
          <p:nvPr/>
        </p:nvSpPr>
        <p:spPr>
          <a:xfrm>
            <a:off x="7285336" y="4798052"/>
            <a:ext cx="2833200" cy="523600"/>
          </a:xfrm>
          <a:prstGeom prst="rect">
            <a:avLst/>
          </a:prstGeom>
          <a:noFill/>
          <a:ln>
            <a:noFill/>
          </a:ln>
        </p:spPr>
        <p:txBody>
          <a:bodyPr wrap="square" lIns="121900" tIns="121900" rIns="121900" bIns="1219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Roboto"/>
                <a:cs typeface="Consolas" panose="020B0609020204030204" pitchFamily="49" charset="0"/>
                <a:sym typeface="Roboto"/>
              </a:rPr>
              <a:t>Five: </a:t>
            </a:r>
            <a:r>
              <a:rPr kumimoji="0" lang="en" sz="2400" b="0" i="0" u="none" strike="noStrike" kern="120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Consolas" panose="020B0609020204030204" pitchFamily="49" charset="0"/>
                <a:ea typeface="Roboto"/>
                <a:cs typeface="Consolas" panose="020B0609020204030204" pitchFamily="49" charset="0"/>
                <a:sym typeface="Roboto"/>
              </a:rPr>
              <a:t>yes/no?</a:t>
            </a:r>
          </a:p>
        </p:txBody>
      </p:sp>
    </p:spTree>
    <p:extLst>
      <p:ext uri="{BB962C8B-B14F-4D97-AF65-F5344CB8AC3E}">
        <p14:creationId xmlns:p14="http://schemas.microsoft.com/office/powerpoint/2010/main" val="32216609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6C58C11-5582-9D4E-9C5B-FB289B8DF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0DDB0A-888B-469C-95C7-F248D335DDDC}" type="slidenum"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999999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4" name="Google Shape;1427;p112" descr="Screen Shot 2016-06-24 at 8.32.12 AM.png">
            <a:extLst>
              <a:ext uri="{FF2B5EF4-FFF2-40B4-BE49-F238E27FC236}">
                <a16:creationId xmlns:a16="http://schemas.microsoft.com/office/drawing/2014/main" id="{BEDF034C-D910-0F42-AF2D-7510FA7B60B0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588456"/>
            <a:ext cx="12192000" cy="50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428;p112">
            <a:extLst>
              <a:ext uri="{FF2B5EF4-FFF2-40B4-BE49-F238E27FC236}">
                <a16:creationId xmlns:a16="http://schemas.microsoft.com/office/drawing/2014/main" id="{89F4C90F-AA8F-0D42-8A0E-04E7916251CC}"/>
              </a:ext>
            </a:extLst>
          </p:cNvPr>
          <p:cNvSpPr txBox="1"/>
          <p:nvPr/>
        </p:nvSpPr>
        <p:spPr>
          <a:xfrm>
            <a:off x="623455" y="4324933"/>
            <a:ext cx="6105445" cy="6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3200" b="0" i="0" u="none" strike="noStrike" kern="120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Consolas" panose="020B0609020204030204" pitchFamily="49" charset="0"/>
                <a:ea typeface="Roboto"/>
                <a:cs typeface="Consolas" panose="020B0609020204030204" pitchFamily="49" charset="0"/>
                <a:sym typeface="Roboto"/>
              </a:rPr>
              <a:t>28 x 28 grayscale image = </a:t>
            </a:r>
            <a:endParaRPr kumimoji="0" sz="3200" b="0" i="0" u="none" strike="noStrike" kern="1200" cap="none" spc="0" normalizeH="0" baseline="0" noProof="0" dirty="0">
              <a:ln>
                <a:noFill/>
              </a:ln>
              <a:solidFill>
                <a:srgbClr val="666666"/>
              </a:solidFill>
              <a:effectLst/>
              <a:uLnTx/>
              <a:uFillTx/>
              <a:latin typeface="Consolas" panose="020B0609020204030204" pitchFamily="49" charset="0"/>
              <a:ea typeface="Roboto"/>
              <a:cs typeface="Consolas" panose="020B0609020204030204" pitchFamily="49" charset="0"/>
              <a:sym typeface="Roboto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3200" b="0" i="0" u="none" strike="noStrike" kern="120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Consolas" panose="020B0609020204030204" pitchFamily="49" charset="0"/>
                <a:ea typeface="Roboto"/>
                <a:cs typeface="Consolas" panose="020B0609020204030204" pitchFamily="49" charset="0"/>
                <a:sym typeface="Roboto"/>
              </a:rPr>
              <a:t>784 numbers</a:t>
            </a:r>
            <a:endParaRPr kumimoji="0" sz="3200" b="0" i="0" u="none" strike="noStrike" kern="1200" cap="none" spc="0" normalizeH="0" baseline="0" noProof="0" dirty="0">
              <a:ln>
                <a:noFill/>
              </a:ln>
              <a:solidFill>
                <a:srgbClr val="666666"/>
              </a:solidFill>
              <a:effectLst/>
              <a:uLnTx/>
              <a:uFillTx/>
              <a:latin typeface="Consolas" panose="020B0609020204030204" pitchFamily="49" charset="0"/>
              <a:ea typeface="Roboto"/>
              <a:cs typeface="Consolas" panose="020B0609020204030204" pitchFamily="49" charset="0"/>
              <a:sym typeface="Roboto"/>
            </a:endParaRPr>
          </a:p>
        </p:txBody>
      </p:sp>
      <p:sp>
        <p:nvSpPr>
          <p:cNvPr id="8" name="Google Shape;1431;p112">
            <a:extLst>
              <a:ext uri="{FF2B5EF4-FFF2-40B4-BE49-F238E27FC236}">
                <a16:creationId xmlns:a16="http://schemas.microsoft.com/office/drawing/2014/main" id="{5B8369A6-7209-2E41-8D31-51243EEA65FA}"/>
              </a:ext>
            </a:extLst>
          </p:cNvPr>
          <p:cNvSpPr txBox="1"/>
          <p:nvPr/>
        </p:nvSpPr>
        <p:spPr>
          <a:xfrm>
            <a:off x="11351000" y="6426555"/>
            <a:ext cx="731600" cy="4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600" b="0" i="0" u="none" strike="noStrike" kern="1200" cap="none" spc="0" normalizeH="0" baseline="0" noProof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3F3F3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" name="Google Shape;2526;p212">
            <a:extLst>
              <a:ext uri="{FF2B5EF4-FFF2-40B4-BE49-F238E27FC236}">
                <a16:creationId xmlns:a16="http://schemas.microsoft.com/office/drawing/2014/main" id="{1FCB4C01-6E7F-F540-928D-F1F1C05028CD}"/>
              </a:ext>
            </a:extLst>
          </p:cNvPr>
          <p:cNvSpPr txBox="1">
            <a:spLocks/>
          </p:cNvSpPr>
          <p:nvPr/>
        </p:nvSpPr>
        <p:spPr>
          <a:xfrm>
            <a:off x="0" y="-6350"/>
            <a:ext cx="12192000" cy="1325563"/>
          </a:xfrm>
          <a:prstGeom prst="rect">
            <a:avLst/>
          </a:prstGeom>
        </p:spPr>
        <p:txBody>
          <a:bodyPr vert="horz" lIns="36576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Arial" panose="020B0604020202020204" pitchFamily="34" charset="0"/>
                <a:ea typeface="Roboto" panose="020B060402020202020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Each pixel value is an input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24152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2F0626-E253-B442-8416-B8D9F026E8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4653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0DDB0A-888B-469C-95C7-F248D335DDDC}" type="slidenum"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999999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5" name="Google Shape;1436;p113">
            <a:extLst>
              <a:ext uri="{FF2B5EF4-FFF2-40B4-BE49-F238E27FC236}">
                <a16:creationId xmlns:a16="http://schemas.microsoft.com/office/drawing/2014/main" id="{9E4BD37D-ED97-5C47-AEBB-9EFE0BE1ECAF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420234" y="3186846"/>
            <a:ext cx="4695396" cy="1875263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437;p113">
            <a:extLst>
              <a:ext uri="{FF2B5EF4-FFF2-40B4-BE49-F238E27FC236}">
                <a16:creationId xmlns:a16="http://schemas.microsoft.com/office/drawing/2014/main" id="{034E5A4C-B5A9-1042-82AA-DEFEFCBCA8DB}"/>
              </a:ext>
            </a:extLst>
          </p:cNvPr>
          <p:cNvSpPr txBox="1"/>
          <p:nvPr/>
        </p:nvSpPr>
        <p:spPr>
          <a:xfrm>
            <a:off x="411217" y="1979573"/>
            <a:ext cx="2740800" cy="7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00" b="0" i="0" u="none" strike="noStrike" kern="120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Consolas" panose="020B0609020204030204" pitchFamily="49" charset="0"/>
                <a:ea typeface="Roboto"/>
                <a:cs typeface="Consolas" panose="020B0609020204030204" pitchFamily="49" charset="0"/>
                <a:sym typeface="Roboto"/>
              </a:rPr>
              <a:t>input vector 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srgbClr val="666666"/>
              </a:solidFill>
              <a:effectLst/>
              <a:uLnTx/>
              <a:uFillTx/>
              <a:latin typeface="Consolas" panose="020B0609020204030204" pitchFamily="49" charset="0"/>
              <a:ea typeface="Roboto"/>
              <a:cs typeface="Consolas" panose="020B0609020204030204" pitchFamily="49" charset="0"/>
              <a:sym typeface="Roboto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00" b="0" i="0" u="none" strike="noStrike" kern="120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Consolas" panose="020B0609020204030204" pitchFamily="49" charset="0"/>
                <a:ea typeface="Roboto"/>
                <a:cs typeface="Consolas" panose="020B0609020204030204" pitchFamily="49" charset="0"/>
                <a:sym typeface="Roboto"/>
              </a:rPr>
              <a:t>(pixel data)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srgbClr val="666666"/>
              </a:solidFill>
              <a:effectLst/>
              <a:uLnTx/>
              <a:uFillTx/>
              <a:latin typeface="Consolas" panose="020B0609020204030204" pitchFamily="49" charset="0"/>
              <a:ea typeface="Roboto"/>
              <a:cs typeface="Consolas" panose="020B0609020204030204" pitchFamily="49" charset="0"/>
              <a:sym typeface="Roboto"/>
            </a:endParaRPr>
          </a:p>
        </p:txBody>
      </p:sp>
      <p:sp>
        <p:nvSpPr>
          <p:cNvPr id="7" name="Google Shape;1438;p113">
            <a:extLst>
              <a:ext uri="{FF2B5EF4-FFF2-40B4-BE49-F238E27FC236}">
                <a16:creationId xmlns:a16="http://schemas.microsoft.com/office/drawing/2014/main" id="{DD109515-286F-BA41-8D10-DF6621B90CB7}"/>
              </a:ext>
            </a:extLst>
          </p:cNvPr>
          <p:cNvSpPr txBox="1"/>
          <p:nvPr/>
        </p:nvSpPr>
        <p:spPr>
          <a:xfrm>
            <a:off x="6187900" y="1524307"/>
            <a:ext cx="2740800" cy="5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00" b="0" i="0" u="none" strike="noStrike" kern="120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Consolas" panose="020B0609020204030204" pitchFamily="49" charset="0"/>
                <a:ea typeface="Roboto"/>
                <a:cs typeface="Consolas" panose="020B0609020204030204" pitchFamily="49" charset="0"/>
                <a:sym typeface="Roboto"/>
              </a:rPr>
              <a:t>output vector (probability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00" b="0" i="0" u="none" strike="noStrike" kern="120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Consolas" panose="020B0609020204030204" pitchFamily="49" charset="0"/>
                <a:ea typeface="Roboto"/>
                <a:cs typeface="Consolas" panose="020B0609020204030204" pitchFamily="49" charset="0"/>
                <a:sym typeface="Roboto"/>
              </a:rPr>
              <a:t>estimate)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srgbClr val="666666"/>
              </a:solidFill>
              <a:effectLst/>
              <a:uLnTx/>
              <a:uFillTx/>
              <a:latin typeface="Consolas" panose="020B0609020204030204" pitchFamily="49" charset="0"/>
              <a:ea typeface="Roboto"/>
              <a:cs typeface="Consolas" panose="020B0609020204030204" pitchFamily="49" charset="0"/>
              <a:sym typeface="Roboto"/>
            </a:endParaRPr>
          </a:p>
        </p:txBody>
      </p:sp>
      <p:pic>
        <p:nvPicPr>
          <p:cNvPr id="8" name="Google Shape;1439;p113">
            <a:extLst>
              <a:ext uri="{FF2B5EF4-FFF2-40B4-BE49-F238E27FC236}">
                <a16:creationId xmlns:a16="http://schemas.microsoft.com/office/drawing/2014/main" id="{9B4E2023-DBD0-4843-84C1-49F45330198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0736" y="3080457"/>
            <a:ext cx="2161800" cy="216184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" name="Google Shape;1440;p113">
            <a:extLst>
              <a:ext uri="{FF2B5EF4-FFF2-40B4-BE49-F238E27FC236}">
                <a16:creationId xmlns:a16="http://schemas.microsoft.com/office/drawing/2014/main" id="{F28758E6-BBC3-1948-AE1F-347A68B2F759}"/>
              </a:ext>
            </a:extLst>
          </p:cNvPr>
          <p:cNvCxnSpPr/>
          <p:nvPr/>
        </p:nvCxnSpPr>
        <p:spPr>
          <a:xfrm>
            <a:off x="2903133" y="4196707"/>
            <a:ext cx="145200" cy="7200"/>
          </a:xfrm>
          <a:prstGeom prst="straightConnector1">
            <a:avLst/>
          </a:prstGeom>
          <a:noFill/>
          <a:ln w="38100" cap="flat" cmpd="sng">
            <a:solidFill>
              <a:srgbClr val="A7A7A7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" name="Google Shape;1441;p113">
            <a:extLst>
              <a:ext uri="{FF2B5EF4-FFF2-40B4-BE49-F238E27FC236}">
                <a16:creationId xmlns:a16="http://schemas.microsoft.com/office/drawing/2014/main" id="{F98F9065-20E7-7148-824E-D563F34B6A1E}"/>
              </a:ext>
            </a:extLst>
          </p:cNvPr>
          <p:cNvCxnSpPr/>
          <p:nvPr/>
        </p:nvCxnSpPr>
        <p:spPr>
          <a:xfrm>
            <a:off x="8224100" y="4095107"/>
            <a:ext cx="145200" cy="7200"/>
          </a:xfrm>
          <a:prstGeom prst="straightConnector1">
            <a:avLst/>
          </a:prstGeom>
          <a:noFill/>
          <a:ln w="38100" cap="flat" cmpd="sng">
            <a:solidFill>
              <a:srgbClr val="A7A7A7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2" name="Google Shape;1443;p113">
            <a:extLst>
              <a:ext uri="{FF2B5EF4-FFF2-40B4-BE49-F238E27FC236}">
                <a16:creationId xmlns:a16="http://schemas.microsoft.com/office/drawing/2014/main" id="{9FFBA636-61B1-974C-8E9D-2AE061092DFD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r="57135"/>
          <a:stretch/>
        </p:blipFill>
        <p:spPr>
          <a:xfrm>
            <a:off x="10699448" y="1524307"/>
            <a:ext cx="1081335" cy="44927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443;p113">
            <a:extLst>
              <a:ext uri="{FF2B5EF4-FFF2-40B4-BE49-F238E27FC236}">
                <a16:creationId xmlns:a16="http://schemas.microsoft.com/office/drawing/2014/main" id="{6BE77B65-5437-B548-949B-377AC71A390C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38628"/>
          <a:stretch/>
        </p:blipFill>
        <p:spPr>
          <a:xfrm>
            <a:off x="9039983" y="1524307"/>
            <a:ext cx="1548182" cy="4492735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2526;p212">
            <a:extLst>
              <a:ext uri="{FF2B5EF4-FFF2-40B4-BE49-F238E27FC236}">
                <a16:creationId xmlns:a16="http://schemas.microsoft.com/office/drawing/2014/main" id="{D614BF7E-9C10-8A4D-9BF9-FDB780A38BE4}"/>
              </a:ext>
            </a:extLst>
          </p:cNvPr>
          <p:cNvSpPr txBox="1">
            <a:spLocks/>
          </p:cNvSpPr>
          <p:nvPr/>
        </p:nvSpPr>
        <p:spPr>
          <a:xfrm>
            <a:off x="0" y="-20205"/>
            <a:ext cx="12192000" cy="1325563"/>
          </a:xfrm>
          <a:prstGeom prst="rect">
            <a:avLst/>
          </a:prstGeom>
        </p:spPr>
        <p:txBody>
          <a:bodyPr vert="horz" lIns="36576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Arial" panose="020B0604020202020204" pitchFamily="34" charset="0"/>
                <a:ea typeface="Roboto" panose="020B060402020202020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Softmax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helps deal with non-binary (multivariate) target values</a:t>
            </a:r>
          </a:p>
        </p:txBody>
      </p:sp>
      <p:pic>
        <p:nvPicPr>
          <p:cNvPr id="86" name="Shape 1644" descr="CodeCogsEqn (4).png">
            <a:extLst>
              <a:ext uri="{FF2B5EF4-FFF2-40B4-BE49-F238E27FC236}">
                <a16:creationId xmlns:a16="http://schemas.microsoft.com/office/drawing/2014/main" id="{E218DD79-D018-4B49-AC3C-6E780A8E91CD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71499" y="5333693"/>
            <a:ext cx="3832801" cy="77461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731757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6" name="Shape 14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0251" y="4943199"/>
            <a:ext cx="8891765" cy="11703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8" name="Shape 14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23138" y="1241033"/>
            <a:ext cx="5009877" cy="3533516"/>
          </a:xfrm>
          <a:prstGeom prst="rect">
            <a:avLst/>
          </a:prstGeom>
          <a:noFill/>
          <a:ln>
            <a:noFill/>
          </a:ln>
        </p:spPr>
      </p:pic>
      <p:sp>
        <p:nvSpPr>
          <p:cNvPr id="1489" name="Shape 1489"/>
          <p:cNvSpPr/>
          <p:nvPr/>
        </p:nvSpPr>
        <p:spPr>
          <a:xfrm>
            <a:off x="10223349" y="5011600"/>
            <a:ext cx="408400" cy="755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121900" tIns="121900" rIns="121900" bIns="12190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Google Shape;2526;p212">
            <a:extLst>
              <a:ext uri="{FF2B5EF4-FFF2-40B4-BE49-F238E27FC236}">
                <a16:creationId xmlns:a16="http://schemas.microsoft.com/office/drawing/2014/main" id="{960D0201-26B1-AE42-8303-70B244E5E02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 vert="horz" lIns="36576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Arial" panose="020B0604020202020204" pitchFamily="34" charset="0"/>
                <a:ea typeface="Roboto" panose="020B060402020202020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Negative log likelihood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is the loss for </a:t>
            </a:r>
            <a:r>
              <a:rPr kumimoji="0" lang="en-US" sz="3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softmax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outputs</a:t>
            </a:r>
          </a:p>
        </p:txBody>
      </p:sp>
    </p:spTree>
    <p:extLst>
      <p:ext uri="{BB962C8B-B14F-4D97-AF65-F5344CB8AC3E}">
        <p14:creationId xmlns:p14="http://schemas.microsoft.com/office/powerpoint/2010/main" val="2463051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01F16-C94D-C143-AC7E-1B26940CA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100" dirty="0" err="1"/>
              <a:t>torch.nn.functional.</a:t>
            </a:r>
            <a:r>
              <a:rPr lang="en-US" sz="3100" b="1" dirty="0" err="1"/>
              <a:t>log_softmax</a:t>
            </a:r>
            <a:r>
              <a:rPr lang="en-US" sz="3100" dirty="0"/>
              <a:t>() + </a:t>
            </a:r>
            <a:r>
              <a:rPr lang="en-US" sz="3100" b="1" dirty="0" err="1"/>
              <a:t>nll_loss</a:t>
            </a:r>
            <a:r>
              <a:rPr lang="en-US" sz="3100" dirty="0"/>
              <a:t>() = </a:t>
            </a:r>
            <a:r>
              <a:rPr lang="en-US" sz="3100" b="1" dirty="0" err="1"/>
              <a:t>cross_entropy</a:t>
            </a:r>
            <a:r>
              <a:rPr lang="en-US" sz="3100" dirty="0"/>
              <a:t>()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AD8257B-7321-BA46-9033-BA6561A56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0DDB0A-888B-469C-95C7-F248D335DDDC}" type="slidenum"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999999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67DB101-00B3-BB4D-82C5-971DE78524F1}"/>
              </a:ext>
            </a:extLst>
          </p:cNvPr>
          <p:cNvGraphicFramePr>
            <a:graphicFrameLocks noGrp="1"/>
          </p:cNvGraphicFramePr>
          <p:nvPr/>
        </p:nvGraphicFramePr>
        <p:xfrm>
          <a:off x="402493" y="1319213"/>
          <a:ext cx="11387725" cy="5217931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105180">
                  <a:extLst>
                    <a:ext uri="{9D8B030D-6E8A-4147-A177-3AD203B41FA5}">
                      <a16:colId xmlns:a16="http://schemas.microsoft.com/office/drawing/2014/main" val="3172550573"/>
                    </a:ext>
                  </a:extLst>
                </a:gridCol>
                <a:gridCol w="2327563">
                  <a:extLst>
                    <a:ext uri="{9D8B030D-6E8A-4147-A177-3AD203B41FA5}">
                      <a16:colId xmlns:a16="http://schemas.microsoft.com/office/drawing/2014/main" val="2357562255"/>
                    </a:ext>
                  </a:extLst>
                </a:gridCol>
                <a:gridCol w="6954982">
                  <a:extLst>
                    <a:ext uri="{9D8B030D-6E8A-4147-A177-3AD203B41FA5}">
                      <a16:colId xmlns:a16="http://schemas.microsoft.com/office/drawing/2014/main" val="3643104946"/>
                    </a:ext>
                  </a:extLst>
                </a:gridCol>
              </a:tblGrid>
              <a:tr h="446827">
                <a:tc>
                  <a:txBody>
                    <a:bodyPr/>
                    <a:lstStyle/>
                    <a:p>
                      <a:pPr algn="r"/>
                      <a:r>
                        <a:rPr lang="en-US" sz="3200" b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Softmax</a:t>
                      </a:r>
                      <a:endParaRPr 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Actual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Negative Log Likelihood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8956757"/>
                  </a:ext>
                </a:extLst>
              </a:tr>
              <a:tr h="446827">
                <a:tc>
                  <a:txBody>
                    <a:bodyPr/>
                    <a:lstStyle/>
                    <a:p>
                      <a:endParaRPr lang="en-US" sz="3200" b="1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200" b="1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3200" b="1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687557"/>
                  </a:ext>
                </a:extLst>
              </a:tr>
              <a:tr h="990856">
                <a:tc>
                  <a:txBody>
                    <a:bodyPr/>
                    <a:lstStyle/>
                    <a:p>
                      <a:pPr algn="r"/>
                      <a:r>
                        <a:rPr lang="en-US" sz="3200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[.1, .9]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[0, 1]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32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-0*log(.1)-1*log(.9)=0.05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64291148"/>
                  </a:ext>
                </a:extLst>
              </a:tr>
              <a:tr h="1051200">
                <a:tc>
                  <a:txBody>
                    <a:bodyPr/>
                    <a:lstStyle/>
                    <a:p>
                      <a:pPr algn="r"/>
                      <a:r>
                        <a:rPr lang="en-US" sz="32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[.8, .2]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[0, 1]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3200" b="1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-0*log(.8)-1*log(.2)=0.70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0448067"/>
                  </a:ext>
                </a:extLst>
              </a:tr>
              <a:tr h="1003872">
                <a:tc>
                  <a:txBody>
                    <a:bodyPr/>
                    <a:lstStyle/>
                    <a:p>
                      <a:pPr algn="r"/>
                      <a:r>
                        <a:rPr lang="en-US" sz="32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[.3, .7]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[1, 0]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3200" b="1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-1*log(.3)-0*log(.7)=0.52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338577"/>
                  </a:ext>
                </a:extLst>
              </a:tr>
              <a:tr h="1013763">
                <a:tc>
                  <a:txBody>
                    <a:bodyPr/>
                    <a:lstStyle/>
                    <a:p>
                      <a:pPr algn="r"/>
                      <a:r>
                        <a:rPr lang="en-US" sz="3200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[.6, .4]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[1, 0]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3200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-1*log(.6)-0*log(.4)=0.22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73002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307727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34B9198-F1E3-C546-97C8-B8FAB0E77954}"/>
              </a:ext>
            </a:extLst>
          </p:cNvPr>
          <p:cNvSpPr/>
          <p:nvPr/>
        </p:nvSpPr>
        <p:spPr>
          <a:xfrm>
            <a:off x="1" y="3013501"/>
            <a:ext cx="121920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  <a:sym typeface="Roboto"/>
              </a:rPr>
              <a:t>Demo: </a:t>
            </a:r>
            <a:r>
              <a:rPr kumimoji="0" lang="en-US" sz="4800" b="1" i="0" u="none" strike="noStrike" kern="1200" cap="none" spc="0" normalizeH="0" baseline="0" noProof="0" dirty="0" err="1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  <a:sym typeface="Roboto"/>
              </a:rPr>
              <a:t>nn.Sequential</a:t>
            </a: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  <a:sym typeface="Roboto"/>
              </a:rPr>
              <a:t> </a:t>
            </a:r>
            <a:b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  <a:sym typeface="Roboto"/>
              </a:rPr>
            </a:b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  <a:sym typeface="Roboto"/>
              </a:rPr>
              <a:t>Neural Net Classifier</a:t>
            </a:r>
            <a:endParaRPr kumimoji="0" lang="en-US" sz="4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15576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p111"/>
          <p:cNvSpPr/>
          <p:nvPr/>
        </p:nvSpPr>
        <p:spPr>
          <a:xfrm>
            <a:off x="2213923" y="2474947"/>
            <a:ext cx="1548031" cy="2258315"/>
          </a:xfrm>
          <a:custGeom>
            <a:avLst/>
            <a:gdLst/>
            <a:ahLst/>
            <a:cxnLst/>
            <a:rect l="l" t="t" r="r" b="b"/>
            <a:pathLst>
              <a:path w="24916" h="46592" extrusionOk="0">
                <a:moveTo>
                  <a:pt x="14381" y="1473"/>
                </a:moveTo>
                <a:cubicBezTo>
                  <a:pt x="11375" y="1097"/>
                  <a:pt x="8058" y="-886"/>
                  <a:pt x="5348" y="469"/>
                </a:cubicBezTo>
                <a:cubicBezTo>
                  <a:pt x="2397" y="1945"/>
                  <a:pt x="-895" y="5937"/>
                  <a:pt x="330" y="9000"/>
                </a:cubicBezTo>
                <a:cubicBezTo>
                  <a:pt x="3471" y="16853"/>
                  <a:pt x="21671" y="11261"/>
                  <a:pt x="23413" y="19538"/>
                </a:cubicBezTo>
                <a:cubicBezTo>
                  <a:pt x="24243" y="23480"/>
                  <a:pt x="25630" y="27740"/>
                  <a:pt x="24417" y="31581"/>
                </a:cubicBezTo>
                <a:cubicBezTo>
                  <a:pt x="22166" y="38709"/>
                  <a:pt x="14354" y="48759"/>
                  <a:pt x="7355" y="46134"/>
                </a:cubicBezTo>
                <a:cubicBezTo>
                  <a:pt x="-969" y="43012"/>
                  <a:pt x="4790" y="27162"/>
                  <a:pt x="9363" y="19538"/>
                </a:cubicBezTo>
                <a:cubicBezTo>
                  <a:pt x="12495" y="14317"/>
                  <a:pt x="19826" y="4700"/>
                  <a:pt x="14381" y="1975"/>
                </a:cubicBezTo>
              </a:path>
            </a:pathLst>
          </a:custGeom>
          <a:noFill/>
          <a:ln w="114300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85" name="Google Shape;1385;p111"/>
          <p:cNvSpPr/>
          <p:nvPr/>
        </p:nvSpPr>
        <p:spPr>
          <a:xfrm>
            <a:off x="1570789" y="2240240"/>
            <a:ext cx="2658400" cy="26212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1386" name="Google Shape;1386;p111"/>
          <p:cNvCxnSpPr/>
          <p:nvPr/>
        </p:nvCxnSpPr>
        <p:spPr>
          <a:xfrm>
            <a:off x="2894200" y="2004400"/>
            <a:ext cx="7600" cy="298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87" name="Google Shape;1387;p111"/>
          <p:cNvCxnSpPr/>
          <p:nvPr/>
        </p:nvCxnSpPr>
        <p:spPr>
          <a:xfrm>
            <a:off x="2111791" y="2004400"/>
            <a:ext cx="7600" cy="298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88" name="Google Shape;1388;p111"/>
          <p:cNvCxnSpPr/>
          <p:nvPr/>
        </p:nvCxnSpPr>
        <p:spPr>
          <a:xfrm>
            <a:off x="1751153" y="2010597"/>
            <a:ext cx="7600" cy="298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89" name="Google Shape;1389;p111"/>
          <p:cNvCxnSpPr/>
          <p:nvPr/>
        </p:nvCxnSpPr>
        <p:spPr>
          <a:xfrm>
            <a:off x="2528528" y="2010597"/>
            <a:ext cx="7600" cy="298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90" name="Google Shape;1390;p111"/>
          <p:cNvCxnSpPr/>
          <p:nvPr/>
        </p:nvCxnSpPr>
        <p:spPr>
          <a:xfrm>
            <a:off x="1931476" y="2004400"/>
            <a:ext cx="7600" cy="298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91" name="Google Shape;1391;p111"/>
          <p:cNvCxnSpPr/>
          <p:nvPr/>
        </p:nvCxnSpPr>
        <p:spPr>
          <a:xfrm>
            <a:off x="2332927" y="2010597"/>
            <a:ext cx="7600" cy="298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92" name="Google Shape;1392;p111"/>
          <p:cNvCxnSpPr/>
          <p:nvPr/>
        </p:nvCxnSpPr>
        <p:spPr>
          <a:xfrm>
            <a:off x="2724151" y="2010597"/>
            <a:ext cx="7600" cy="298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93" name="Google Shape;1393;p111"/>
          <p:cNvCxnSpPr/>
          <p:nvPr/>
        </p:nvCxnSpPr>
        <p:spPr>
          <a:xfrm>
            <a:off x="2022405" y="2007499"/>
            <a:ext cx="7600" cy="298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94" name="Google Shape;1394;p111"/>
          <p:cNvCxnSpPr/>
          <p:nvPr/>
        </p:nvCxnSpPr>
        <p:spPr>
          <a:xfrm>
            <a:off x="1661768" y="2013696"/>
            <a:ext cx="7600" cy="298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95" name="Google Shape;1395;p111"/>
          <p:cNvCxnSpPr/>
          <p:nvPr/>
        </p:nvCxnSpPr>
        <p:spPr>
          <a:xfrm>
            <a:off x="2439144" y="2013696"/>
            <a:ext cx="7600" cy="298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96" name="Google Shape;1396;p111"/>
          <p:cNvCxnSpPr/>
          <p:nvPr/>
        </p:nvCxnSpPr>
        <p:spPr>
          <a:xfrm>
            <a:off x="1842092" y="2007499"/>
            <a:ext cx="7600" cy="298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97" name="Google Shape;1397;p111"/>
          <p:cNvCxnSpPr/>
          <p:nvPr/>
        </p:nvCxnSpPr>
        <p:spPr>
          <a:xfrm>
            <a:off x="2222359" y="2007499"/>
            <a:ext cx="7600" cy="298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98" name="Google Shape;1398;p111"/>
          <p:cNvCxnSpPr/>
          <p:nvPr/>
        </p:nvCxnSpPr>
        <p:spPr>
          <a:xfrm>
            <a:off x="2634765" y="2013696"/>
            <a:ext cx="7600" cy="298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99" name="Google Shape;1399;p111"/>
          <p:cNvCxnSpPr/>
          <p:nvPr/>
        </p:nvCxnSpPr>
        <p:spPr>
          <a:xfrm>
            <a:off x="2809176" y="2013696"/>
            <a:ext cx="7600" cy="298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00" name="Google Shape;1400;p111"/>
          <p:cNvCxnSpPr/>
          <p:nvPr/>
        </p:nvCxnSpPr>
        <p:spPr>
          <a:xfrm rot="5400000">
            <a:off x="2953019" y="2066720"/>
            <a:ext cx="7200" cy="2993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01" name="Google Shape;1401;p111"/>
          <p:cNvCxnSpPr/>
          <p:nvPr/>
        </p:nvCxnSpPr>
        <p:spPr>
          <a:xfrm rot="5400000">
            <a:off x="2953019" y="1286769"/>
            <a:ext cx="7200" cy="2993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02" name="Google Shape;1402;p111"/>
          <p:cNvCxnSpPr/>
          <p:nvPr/>
        </p:nvCxnSpPr>
        <p:spPr>
          <a:xfrm rot="5400000">
            <a:off x="2946801" y="927265"/>
            <a:ext cx="7200" cy="2993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03" name="Google Shape;1403;p111"/>
          <p:cNvCxnSpPr/>
          <p:nvPr/>
        </p:nvCxnSpPr>
        <p:spPr>
          <a:xfrm rot="5400000">
            <a:off x="2946801" y="1702197"/>
            <a:ext cx="7200" cy="2993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04" name="Google Shape;1404;p111"/>
          <p:cNvCxnSpPr/>
          <p:nvPr/>
        </p:nvCxnSpPr>
        <p:spPr>
          <a:xfrm rot="5400000">
            <a:off x="2953019" y="1107023"/>
            <a:ext cx="7200" cy="2993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05" name="Google Shape;1405;p111"/>
          <p:cNvCxnSpPr/>
          <p:nvPr/>
        </p:nvCxnSpPr>
        <p:spPr>
          <a:xfrm rot="5400000">
            <a:off x="2946801" y="1507209"/>
            <a:ext cx="7200" cy="2993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06" name="Google Shape;1406;p111"/>
          <p:cNvCxnSpPr/>
          <p:nvPr/>
        </p:nvCxnSpPr>
        <p:spPr>
          <a:xfrm rot="5400000">
            <a:off x="2946801" y="1897204"/>
            <a:ext cx="7200" cy="2993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07" name="Google Shape;1407;p111"/>
          <p:cNvCxnSpPr/>
          <p:nvPr/>
        </p:nvCxnSpPr>
        <p:spPr>
          <a:xfrm rot="5400000">
            <a:off x="2949911" y="1197665"/>
            <a:ext cx="7200" cy="2993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08" name="Google Shape;1408;p111"/>
          <p:cNvCxnSpPr/>
          <p:nvPr/>
        </p:nvCxnSpPr>
        <p:spPr>
          <a:xfrm rot="5400000">
            <a:off x="2943693" y="838161"/>
            <a:ext cx="7200" cy="2993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09" name="Google Shape;1409;p111"/>
          <p:cNvCxnSpPr/>
          <p:nvPr/>
        </p:nvCxnSpPr>
        <p:spPr>
          <a:xfrm rot="5400000">
            <a:off x="2943693" y="1613093"/>
            <a:ext cx="7200" cy="2993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10" name="Google Shape;1410;p111"/>
          <p:cNvCxnSpPr/>
          <p:nvPr/>
        </p:nvCxnSpPr>
        <p:spPr>
          <a:xfrm rot="5400000">
            <a:off x="2949911" y="1017919"/>
            <a:ext cx="7200" cy="2993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11" name="Google Shape;1411;p111"/>
          <p:cNvCxnSpPr/>
          <p:nvPr/>
        </p:nvCxnSpPr>
        <p:spPr>
          <a:xfrm rot="5400000">
            <a:off x="2949911" y="1396989"/>
            <a:ext cx="7200" cy="2993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12" name="Google Shape;1412;p111"/>
          <p:cNvCxnSpPr/>
          <p:nvPr/>
        </p:nvCxnSpPr>
        <p:spPr>
          <a:xfrm rot="5400000">
            <a:off x="2943693" y="1808101"/>
            <a:ext cx="7200" cy="2993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13" name="Google Shape;1413;p111"/>
          <p:cNvCxnSpPr/>
          <p:nvPr/>
        </p:nvCxnSpPr>
        <p:spPr>
          <a:xfrm rot="5400000">
            <a:off x="2943693" y="1981963"/>
            <a:ext cx="7200" cy="2993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14" name="Google Shape;1414;p111"/>
          <p:cNvSpPr txBox="1"/>
          <p:nvPr/>
        </p:nvSpPr>
        <p:spPr>
          <a:xfrm>
            <a:off x="4126195" y="3644500"/>
            <a:ext cx="1010000" cy="4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000"/>
              <a:t>...</a:t>
            </a:r>
            <a:endParaRPr sz="4000"/>
          </a:p>
        </p:txBody>
      </p:sp>
      <p:sp>
        <p:nvSpPr>
          <p:cNvPr id="1415" name="Google Shape;1415;p111"/>
          <p:cNvSpPr txBox="1"/>
          <p:nvPr/>
        </p:nvSpPr>
        <p:spPr>
          <a:xfrm>
            <a:off x="2979233" y="4519433"/>
            <a:ext cx="1010000" cy="4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000"/>
              <a:t>...</a:t>
            </a:r>
            <a:endParaRPr sz="4000"/>
          </a:p>
        </p:txBody>
      </p:sp>
      <p:sp>
        <p:nvSpPr>
          <p:cNvPr id="1416" name="Google Shape;1416;p111"/>
          <p:cNvSpPr/>
          <p:nvPr/>
        </p:nvSpPr>
        <p:spPr>
          <a:xfrm>
            <a:off x="8121200" y="3200400"/>
            <a:ext cx="834400" cy="7772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417" name="Google Shape;1417;p111"/>
          <p:cNvSpPr txBox="1"/>
          <p:nvPr/>
        </p:nvSpPr>
        <p:spPr>
          <a:xfrm>
            <a:off x="1841967" y="1404733"/>
            <a:ext cx="1942000" cy="4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/>
              <a:t>28 x 28 pixels</a:t>
            </a:r>
            <a:endParaRPr sz="2400"/>
          </a:p>
        </p:txBody>
      </p:sp>
      <p:sp>
        <p:nvSpPr>
          <p:cNvPr id="1418" name="Google Shape;1418;p111"/>
          <p:cNvSpPr txBox="1"/>
          <p:nvPr/>
        </p:nvSpPr>
        <p:spPr>
          <a:xfrm>
            <a:off x="3209633" y="800617"/>
            <a:ext cx="549200" cy="7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>
                <a:solidFill>
                  <a:srgbClr val="FFFFFF"/>
                </a:solidFill>
              </a:rPr>
              <a:t>2</a:t>
            </a:r>
            <a:endParaRPr sz="3200">
              <a:solidFill>
                <a:srgbClr val="FFFFFF"/>
              </a:solidFill>
            </a:endParaRPr>
          </a:p>
        </p:txBody>
      </p:sp>
      <p:sp>
        <p:nvSpPr>
          <p:cNvPr id="1419" name="Google Shape;1419;p111"/>
          <p:cNvSpPr/>
          <p:nvPr/>
        </p:nvSpPr>
        <p:spPr>
          <a:xfrm>
            <a:off x="4733700" y="2704167"/>
            <a:ext cx="669600" cy="186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graphicFrame>
        <p:nvGraphicFramePr>
          <p:cNvPr id="1420" name="Google Shape;1420;p111"/>
          <p:cNvGraphicFramePr/>
          <p:nvPr>
            <p:extLst>
              <p:ext uri="{D42A27DB-BD31-4B8C-83A1-F6EECF244321}">
                <p14:modId xmlns:p14="http://schemas.microsoft.com/office/powerpoint/2010/main" val="3281157019"/>
              </p:ext>
            </p:extLst>
          </p:nvPr>
        </p:nvGraphicFramePr>
        <p:xfrm>
          <a:off x="5478577" y="4104100"/>
          <a:ext cx="5742435" cy="60956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8139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39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139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1396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1396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72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09560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Roboto"/>
                          <a:cs typeface="Consolas" panose="020B0609020204030204" pitchFamily="49" charset="0"/>
                          <a:sym typeface="Roboto"/>
                        </a:rPr>
                        <a:t>255</a:t>
                      </a:r>
                      <a:endParaRPr sz="24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Roboto"/>
                        <a:cs typeface="Consolas" panose="020B0609020204030204" pitchFamily="49" charset="0"/>
                        <a:sym typeface="Roboto"/>
                      </a:endParaRPr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Roboto"/>
                          <a:cs typeface="Consolas" panose="020B0609020204030204" pitchFamily="49" charset="0"/>
                          <a:sym typeface="Roboto"/>
                        </a:rPr>
                        <a:t>100</a:t>
                      </a:r>
                      <a:endParaRPr sz="24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Roboto"/>
                        <a:cs typeface="Consolas" panose="020B0609020204030204" pitchFamily="49" charset="0"/>
                        <a:sym typeface="Roboto"/>
                      </a:endParaRPr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Roboto"/>
                          <a:cs typeface="Consolas" panose="020B0609020204030204" pitchFamily="49" charset="0"/>
                          <a:sym typeface="Roboto"/>
                        </a:rPr>
                        <a:t>150</a:t>
                      </a:r>
                      <a:endParaRPr sz="24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Roboto"/>
                        <a:cs typeface="Consolas" panose="020B0609020204030204" pitchFamily="49" charset="0"/>
                        <a:sym typeface="Roboto"/>
                      </a:endParaRPr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Roboto"/>
                          <a:cs typeface="Consolas" panose="020B0609020204030204" pitchFamily="49" charset="0"/>
                          <a:sym typeface="Roboto"/>
                        </a:rPr>
                        <a:t>0</a:t>
                      </a:r>
                      <a:endParaRPr sz="24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Roboto"/>
                        <a:cs typeface="Consolas" panose="020B0609020204030204" pitchFamily="49" charset="0"/>
                        <a:sym typeface="Roboto"/>
                      </a:endParaRPr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Roboto"/>
                          <a:cs typeface="Consolas" panose="020B0609020204030204" pitchFamily="49" charset="0"/>
                          <a:sym typeface="Roboto"/>
                        </a:rPr>
                        <a:t>200</a:t>
                      </a:r>
                      <a:endParaRPr sz="24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Roboto"/>
                        <a:cs typeface="Consolas" panose="020B0609020204030204" pitchFamily="49" charset="0"/>
                        <a:sym typeface="Roboto"/>
                      </a:endParaRPr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Roboto"/>
                          <a:cs typeface="Consolas" panose="020B0609020204030204" pitchFamily="49" charset="0"/>
                          <a:sym typeface="Roboto"/>
                        </a:rPr>
                        <a:t>...</a:t>
                      </a:r>
                      <a:endParaRPr sz="24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Roboto"/>
                        <a:cs typeface="Consolas" panose="020B0609020204030204" pitchFamily="49" charset="0"/>
                        <a:sym typeface="Roboto"/>
                      </a:endParaRPr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421" name="Google Shape;1421;p111"/>
          <p:cNvGraphicFramePr/>
          <p:nvPr>
            <p:extLst>
              <p:ext uri="{D42A27DB-BD31-4B8C-83A1-F6EECF244321}">
                <p14:modId xmlns:p14="http://schemas.microsoft.com/office/powerpoint/2010/main" val="3737293598"/>
              </p:ext>
            </p:extLst>
          </p:nvPr>
        </p:nvGraphicFramePr>
        <p:xfrm>
          <a:off x="5500634" y="2482567"/>
          <a:ext cx="5742435" cy="60956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8139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39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139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1396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1396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72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09560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21900" marR="121900" marT="121900" marB="121900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21900" marR="121900" marT="121900" marB="121900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21900" marR="121900" marT="121900" marB="121900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21900" marR="121900" marT="121900" marB="121900"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Roboto"/>
                          <a:cs typeface="Consolas" panose="020B0609020204030204" pitchFamily="49" charset="0"/>
                          <a:sym typeface="Roboto"/>
                        </a:rPr>
                        <a:t>...</a:t>
                      </a:r>
                      <a:endParaRPr sz="24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Roboto"/>
                        <a:cs typeface="Consolas" panose="020B0609020204030204" pitchFamily="49" charset="0"/>
                        <a:sym typeface="Roboto"/>
                      </a:endParaRPr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422" name="Google Shape;1422;p111"/>
          <p:cNvSpPr txBox="1"/>
          <p:nvPr/>
        </p:nvSpPr>
        <p:spPr>
          <a:xfrm>
            <a:off x="6552051" y="4997296"/>
            <a:ext cx="3639600" cy="9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lnSpc>
                <a:spcPct val="115000"/>
              </a:lnSpc>
            </a:pPr>
            <a:r>
              <a:rPr lang="en" sz="2400" dirty="0">
                <a:latin typeface="Consolas" panose="020B0609020204030204" pitchFamily="49" charset="0"/>
                <a:ea typeface="Roboto"/>
                <a:cs typeface="Consolas" panose="020B0609020204030204" pitchFamily="49" charset="0"/>
                <a:sym typeface="Roboto"/>
              </a:rPr>
              <a:t>784 element </a:t>
            </a:r>
            <a:br>
              <a:rPr lang="en" sz="2400" dirty="0">
                <a:latin typeface="Consolas" panose="020B0609020204030204" pitchFamily="49" charset="0"/>
                <a:ea typeface="Roboto"/>
                <a:cs typeface="Consolas" panose="020B0609020204030204" pitchFamily="49" charset="0"/>
                <a:sym typeface="Roboto"/>
              </a:rPr>
            </a:br>
            <a:r>
              <a:rPr lang="en" sz="2400" dirty="0">
                <a:latin typeface="Consolas" panose="020B0609020204030204" pitchFamily="49" charset="0"/>
                <a:ea typeface="Roboto"/>
                <a:cs typeface="Consolas" panose="020B0609020204030204" pitchFamily="49" charset="0"/>
                <a:sym typeface="Roboto"/>
              </a:rPr>
              <a:t>tensor array</a:t>
            </a:r>
            <a:endParaRPr sz="1333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2" name="Title 4">
            <a:extLst>
              <a:ext uri="{FF2B5EF4-FFF2-40B4-BE49-F238E27FC236}">
                <a16:creationId xmlns:a16="http://schemas.microsoft.com/office/drawing/2014/main" id="{49F4260C-6EA4-6B44-9BC7-8AE758F1C39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 vert="horz" lIns="36576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Arial" panose="020B0604020202020204" pitchFamily="34" charset="0"/>
                <a:ea typeface="Roboto" panose="020B0604020202020204" charset="0"/>
                <a:cs typeface="Arial" panose="020B0604020202020204" pitchFamily="34" charset="0"/>
              </a:defRPr>
            </a:lvl1pPr>
          </a:lstStyle>
          <a:p>
            <a:r>
              <a:rPr lang="en" dirty="0"/>
              <a:t>Re</a:t>
            </a:r>
            <a:r>
              <a:rPr lang="en" b="1" dirty="0"/>
              <a:t>shape</a:t>
            </a:r>
            <a:r>
              <a:rPr lang="en" dirty="0"/>
              <a:t> a B&amp;W image tensor as a 784 element rank 1 tensor </a:t>
            </a:r>
            <a:endParaRPr lang="en-US" dirty="0"/>
          </a:p>
        </p:txBody>
      </p:sp>
      <p:sp>
        <p:nvSpPr>
          <p:cNvPr id="43" name="Slide Number Placeholder 1">
            <a:extLst>
              <a:ext uri="{FF2B5EF4-FFF2-40B4-BE49-F238E27FC236}">
                <a16:creationId xmlns:a16="http://schemas.microsoft.com/office/drawing/2014/main" id="{A07F93C3-8222-484A-B1F5-93E2C0187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84010"/>
            <a:ext cx="2743200" cy="365125"/>
          </a:xfrm>
        </p:spPr>
        <p:txBody>
          <a:bodyPr/>
          <a:lstStyle/>
          <a:p>
            <a:fld id="{BD0DDB0A-888B-469C-95C7-F248D335DDD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9009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34B9198-F1E3-C546-97C8-B8FAB0E77954}"/>
              </a:ext>
            </a:extLst>
          </p:cNvPr>
          <p:cNvSpPr/>
          <p:nvPr/>
        </p:nvSpPr>
        <p:spPr>
          <a:xfrm>
            <a:off x="1" y="3013501"/>
            <a:ext cx="121920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  <a:sym typeface="Roboto"/>
              </a:rPr>
              <a:t>Exercise: </a:t>
            </a:r>
            <a:r>
              <a:rPr kumimoji="0" lang="en-US" sz="4800" b="1" i="0" u="none" strike="noStrike" kern="1200" cap="none" spc="0" normalizeH="0" baseline="0" noProof="0" dirty="0" err="1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  <a:sym typeface="Roboto"/>
              </a:rPr>
              <a:t>nn.Sequential</a:t>
            </a: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  <a:sym typeface="Roboto"/>
              </a:rPr>
              <a:t> </a:t>
            </a:r>
            <a:b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  <a:sym typeface="Roboto"/>
              </a:rPr>
            </a:b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  <a:sym typeface="Roboto"/>
              </a:rPr>
              <a:t>Neural Net Classifier</a:t>
            </a:r>
            <a:endParaRPr kumimoji="0" lang="en-US" sz="4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90547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95"/>
          <p:cNvSpPr txBox="1"/>
          <p:nvPr/>
        </p:nvSpPr>
        <p:spPr>
          <a:xfrm>
            <a:off x="270600" y="989700"/>
            <a:ext cx="10962800" cy="135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4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  <a:sym typeface="Roboto"/>
              </a:rPr>
              <a:t>Agenda</a:t>
            </a:r>
            <a:endParaRPr kumimoji="0" sz="4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Arial" charset="0"/>
              <a:cs typeface="Arial" charset="0"/>
              <a:sym typeface="Roboto"/>
            </a:endParaRPr>
          </a:p>
        </p:txBody>
      </p:sp>
      <p:graphicFrame>
        <p:nvGraphicFramePr>
          <p:cNvPr id="730" name="Google Shape;730;p95"/>
          <p:cNvGraphicFramePr/>
          <p:nvPr/>
        </p:nvGraphicFramePr>
        <p:xfrm>
          <a:off x="1305633" y="2413001"/>
          <a:ext cx="9652000" cy="3785893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6902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9617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16133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>
                        <a:solidFill>
                          <a:srgbClr val="6666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21900" marR="121900" marT="121900" marB="1219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1100"/>
                        <a:buFont typeface="Arial"/>
                        <a:buNone/>
                      </a:pPr>
                      <a:endParaRPr sz="2400" dirty="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21900" marR="121900" marT="121900" marB="1219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9560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>
                        <a:solidFill>
                          <a:srgbClr val="6666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21900" marR="121900" marT="121900" marB="1219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dirty="0" err="1">
                          <a:solidFill>
                            <a:schemeClr val="lt1"/>
                          </a:solidFill>
                          <a:latin typeface="Arial" panose="020B0604020202020204" pitchFamily="34" charset="0"/>
                          <a:ea typeface="Roboto"/>
                          <a:cs typeface="Arial" panose="020B0604020202020204" pitchFamily="34" charset="0"/>
                          <a:sym typeface="Roboto"/>
                        </a:rPr>
                        <a:t>PyTorch</a:t>
                      </a:r>
                      <a:r>
                        <a:rPr lang="en-US" sz="2400" dirty="0">
                          <a:solidFill>
                            <a:schemeClr val="lt1"/>
                          </a:solidFill>
                          <a:latin typeface="Arial" panose="020B0604020202020204" pitchFamily="34" charset="0"/>
                          <a:ea typeface="Roboto"/>
                          <a:cs typeface="Arial" panose="020B0604020202020204" pitchFamily="34" charset="0"/>
                          <a:sym typeface="Roboto"/>
                        </a:rPr>
                        <a:t> Structured Dataset and </a:t>
                      </a:r>
                      <a:r>
                        <a:rPr lang="en-US" sz="2400" dirty="0" err="1">
                          <a:solidFill>
                            <a:schemeClr val="lt1"/>
                          </a:solidFill>
                          <a:latin typeface="Arial" panose="020B0604020202020204" pitchFamily="34" charset="0"/>
                          <a:ea typeface="Roboto"/>
                          <a:cs typeface="Arial" panose="020B0604020202020204" pitchFamily="34" charset="0"/>
                          <a:sym typeface="Roboto"/>
                        </a:rPr>
                        <a:t>DataLoader</a:t>
                      </a:r>
                      <a:endParaRPr lang="en-US" sz="2400" dirty="0">
                        <a:solidFill>
                          <a:schemeClr val="lt1"/>
                        </a:solidFill>
                        <a:latin typeface="Arial" panose="020B0604020202020204" pitchFamily="34" charset="0"/>
                        <a:ea typeface="Roboto"/>
                        <a:cs typeface="Arial" panose="020B0604020202020204" pitchFamily="34" charset="0"/>
                        <a:sym typeface="Roboto"/>
                      </a:endParaRPr>
                    </a:p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1100"/>
                        <a:buFont typeface="Arial"/>
                        <a:buNone/>
                      </a:pPr>
                      <a:endParaRPr lang="en-US" sz="2400" dirty="0">
                        <a:solidFill>
                          <a:schemeClr val="lt1"/>
                        </a:solidFill>
                        <a:latin typeface="Arial" panose="020B0604020202020204" pitchFamily="34" charset="0"/>
                        <a:ea typeface="Roboto"/>
                        <a:cs typeface="Arial" panose="020B0604020202020204" pitchFamily="34" charset="0"/>
                        <a:sym typeface="Roboto"/>
                      </a:endParaRPr>
                    </a:p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1100"/>
                        <a:buFont typeface="Arial"/>
                        <a:buNone/>
                      </a:pPr>
                      <a:endParaRPr lang="en-US" sz="2400" dirty="0">
                        <a:solidFill>
                          <a:schemeClr val="lt1"/>
                        </a:solidFill>
                        <a:latin typeface="Arial" panose="020B0604020202020204" pitchFamily="34" charset="0"/>
                        <a:ea typeface="Roboto"/>
                        <a:cs typeface="Arial" panose="020B0604020202020204" pitchFamily="34" charset="0"/>
                        <a:sym typeface="Roboto"/>
                      </a:endParaRPr>
                    </a:p>
                  </a:txBody>
                  <a:tcPr marL="121900" marR="121900" marT="121900" marB="1219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9560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>
                        <a:solidFill>
                          <a:srgbClr val="6666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21900" marR="121900" marT="121900" marB="1219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 dirty="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21900" marR="121900" marT="121900" marB="1219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9560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>
                        <a:solidFill>
                          <a:srgbClr val="6666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21900" marR="121900" marT="121900" marB="1219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 dirty="0"/>
                    </a:p>
                  </a:txBody>
                  <a:tcPr marL="121900" marR="121900" marT="121900" marB="1219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9560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>
                        <a:solidFill>
                          <a:srgbClr val="6666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21900" marR="121900" marT="121900" marB="1219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 dirty="0"/>
                    </a:p>
                  </a:txBody>
                  <a:tcPr marL="121900" marR="121900" marT="121900" marB="1219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652765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ject 1" descr="preencoded.png">
            <a:extLst>
              <a:ext uri="{FF2B5EF4-FFF2-40B4-BE49-F238E27FC236}">
                <a16:creationId xmlns:a16="http://schemas.microsoft.com/office/drawing/2014/main" id="{6B3CC430-AA8E-3142-BF47-033C20DE4F2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-1" y="-8866"/>
            <a:ext cx="12192001" cy="6858001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27611E-1476-EB44-A5F7-077EE38A2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0DDB0A-888B-469C-95C7-F248D335DDDC}" type="slidenum"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999999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EB87A22-DDC9-D741-BF45-A3609F4F43E5}"/>
              </a:ext>
            </a:extLst>
          </p:cNvPr>
          <p:cNvSpPr/>
          <p:nvPr/>
        </p:nvSpPr>
        <p:spPr>
          <a:xfrm>
            <a:off x="8021781" y="4478483"/>
            <a:ext cx="3543300" cy="1402773"/>
          </a:xfrm>
          <a:prstGeom prst="rect">
            <a:avLst/>
          </a:prstGeom>
          <a:solidFill>
            <a:srgbClr val="FF0000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641389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6BBEE62-BB7D-E940-AB9C-011AE29391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9268" y="1415447"/>
            <a:ext cx="878303" cy="878303"/>
          </a:xfrm>
          <a:prstGeom prst="rect">
            <a:avLst/>
          </a:prstGeom>
        </p:spPr>
      </p:pic>
      <p:sp>
        <p:nvSpPr>
          <p:cNvPr id="1066" name="Google Shape;1066;p116"/>
          <p:cNvSpPr txBox="1">
            <a:spLocks noGrp="1"/>
          </p:cNvSpPr>
          <p:nvPr>
            <p:ph type="title"/>
          </p:nvPr>
        </p:nvSpPr>
        <p:spPr>
          <a:xfrm>
            <a:off x="0" y="269649"/>
            <a:ext cx="12192000" cy="1325563"/>
          </a:xfrm>
        </p:spPr>
        <p:txBody>
          <a:bodyPr/>
          <a:lstStyle/>
          <a:p>
            <a:pPr lvl="0"/>
            <a:r>
              <a:rPr lang="en-US" dirty="0" err="1">
                <a:latin typeface="Arial" charset="0"/>
                <a:ea typeface="Arial" charset="0"/>
                <a:cs typeface="Arial" charset="0"/>
              </a:rPr>
              <a:t>PyTorch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 toolkit hierarchy</a:t>
            </a:r>
          </a:p>
        </p:txBody>
      </p:sp>
      <p:sp>
        <p:nvSpPr>
          <p:cNvPr id="1067" name="Google Shape;1067;p116"/>
          <p:cNvSpPr txBox="1"/>
          <p:nvPr/>
        </p:nvSpPr>
        <p:spPr>
          <a:xfrm>
            <a:off x="213067" y="5334684"/>
            <a:ext cx="6290000" cy="7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00" b="0" i="0" u="none" strike="noStrike" kern="120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  <a:sym typeface="Roboto"/>
              </a:rPr>
              <a:t>TF runs on different hardware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Arial" charset="0"/>
              <a:ea typeface="Arial" charset="0"/>
              <a:cs typeface="Arial" charset="0"/>
              <a:sym typeface="Roboto"/>
            </a:endParaRPr>
          </a:p>
        </p:txBody>
      </p:sp>
      <p:sp>
        <p:nvSpPr>
          <p:cNvPr id="1068" name="Google Shape;1068;p116"/>
          <p:cNvSpPr txBox="1"/>
          <p:nvPr/>
        </p:nvSpPr>
        <p:spPr>
          <a:xfrm>
            <a:off x="213067" y="1549300"/>
            <a:ext cx="6290000" cy="7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  <a:sym typeface="Roboto"/>
              </a:rPr>
              <a:t>High-level “out-of-box” API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Arial" charset="0"/>
              <a:ea typeface="Arial" charset="0"/>
              <a:cs typeface="Arial" charset="0"/>
              <a:sym typeface="Roboto"/>
            </a:endParaRPr>
          </a:p>
        </p:txBody>
      </p:sp>
      <p:sp>
        <p:nvSpPr>
          <p:cNvPr id="1069" name="Google Shape;1069;p116"/>
          <p:cNvSpPr txBox="1"/>
          <p:nvPr/>
        </p:nvSpPr>
        <p:spPr>
          <a:xfrm>
            <a:off x="213067" y="2528317"/>
            <a:ext cx="6290000" cy="7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00" b="0" i="0" u="none" strike="noStrike" kern="120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  <a:sym typeface="Roboto"/>
              </a:rPr>
              <a:t>Components useful when 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Arial" charset="0"/>
              <a:ea typeface="Arial" charset="0"/>
              <a:cs typeface="Arial" charset="0"/>
              <a:sym typeface="Roboto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00" b="0" i="0" u="none" strike="noStrike" kern="120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  <a:sym typeface="Roboto"/>
              </a:rPr>
              <a:t>building custom NN models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070" name="Google Shape;1070;p116"/>
          <p:cNvSpPr txBox="1"/>
          <p:nvPr/>
        </p:nvSpPr>
        <p:spPr>
          <a:xfrm>
            <a:off x="213067" y="3507351"/>
            <a:ext cx="6290000" cy="7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00" b="0" i="0" u="none" strike="noStrike" kern="120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  <a:sym typeface="Roboto"/>
              </a:rPr>
              <a:t>Python API gives you full control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Arial" charset="0"/>
              <a:ea typeface="Arial" charset="0"/>
              <a:cs typeface="Arial" charset="0"/>
              <a:sym typeface="Roboto"/>
            </a:endParaRPr>
          </a:p>
        </p:txBody>
      </p:sp>
      <p:sp>
        <p:nvSpPr>
          <p:cNvPr id="1071" name="Google Shape;1071;p116"/>
          <p:cNvSpPr txBox="1"/>
          <p:nvPr/>
        </p:nvSpPr>
        <p:spPr>
          <a:xfrm>
            <a:off x="213067" y="4418917"/>
            <a:ext cx="6290000" cy="7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00" b="0" i="0" u="none" strike="noStrike" kern="120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  <a:sym typeface="Roboto"/>
              </a:rPr>
              <a:t>C++ API is quite low-level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Arial" charset="0"/>
              <a:ea typeface="Arial" charset="0"/>
              <a:cs typeface="Arial" charset="0"/>
              <a:sym typeface="Roboto"/>
            </a:endParaRPr>
          </a:p>
        </p:txBody>
      </p:sp>
      <p:cxnSp>
        <p:nvCxnSpPr>
          <p:cNvPr id="1072" name="Google Shape;1072;p116"/>
          <p:cNvCxnSpPr/>
          <p:nvPr/>
        </p:nvCxnSpPr>
        <p:spPr>
          <a:xfrm>
            <a:off x="3987800" y="1914867"/>
            <a:ext cx="660400" cy="1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73" name="Google Shape;1073;p116"/>
          <p:cNvCxnSpPr/>
          <p:nvPr/>
        </p:nvCxnSpPr>
        <p:spPr>
          <a:xfrm>
            <a:off x="3987800" y="2894533"/>
            <a:ext cx="660400" cy="1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74" name="Google Shape;1074;p116"/>
          <p:cNvCxnSpPr/>
          <p:nvPr/>
        </p:nvCxnSpPr>
        <p:spPr>
          <a:xfrm>
            <a:off x="3987800" y="3874200"/>
            <a:ext cx="660400" cy="1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75" name="Google Shape;1075;p116"/>
          <p:cNvCxnSpPr/>
          <p:nvPr/>
        </p:nvCxnSpPr>
        <p:spPr>
          <a:xfrm>
            <a:off x="3987800" y="4852600"/>
            <a:ext cx="660400" cy="1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76" name="Google Shape;1076;p116"/>
          <p:cNvCxnSpPr/>
          <p:nvPr/>
        </p:nvCxnSpPr>
        <p:spPr>
          <a:xfrm>
            <a:off x="3987800" y="5696067"/>
            <a:ext cx="660400" cy="1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077" name="Google Shape;1077;p116"/>
          <p:cNvSpPr txBox="1"/>
          <p:nvPr/>
        </p:nvSpPr>
        <p:spPr>
          <a:xfrm>
            <a:off x="10668000" y="689884"/>
            <a:ext cx="1483399" cy="3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  <a:sym typeface="Roboto"/>
              </a:rPr>
              <a:t>Run at scale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1078" name="Google Shape;1078;p116"/>
          <p:cNvGrpSpPr/>
          <p:nvPr/>
        </p:nvGrpSpPr>
        <p:grpSpPr>
          <a:xfrm>
            <a:off x="4864134" y="1553468"/>
            <a:ext cx="5689381" cy="4506833"/>
            <a:chOff x="3648100" y="1165100"/>
            <a:chExt cx="4267036" cy="3380125"/>
          </a:xfrm>
        </p:grpSpPr>
        <p:sp>
          <p:nvSpPr>
            <p:cNvPr id="1079" name="Google Shape;1079;p116"/>
            <p:cNvSpPr/>
            <p:nvPr/>
          </p:nvSpPr>
          <p:spPr>
            <a:xfrm>
              <a:off x="3648100" y="4001025"/>
              <a:ext cx="855300" cy="544200"/>
            </a:xfrm>
            <a:prstGeom prst="rect">
              <a:avLst/>
            </a:prstGeom>
            <a:solidFill>
              <a:srgbClr val="EA433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2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  <a:sym typeface="Roboto Medium"/>
                </a:rPr>
                <a:t>CPU</a:t>
              </a: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  <a:sym typeface="Roboto Medium"/>
              </a:endParaRPr>
            </a:p>
          </p:txBody>
        </p:sp>
        <p:sp>
          <p:nvSpPr>
            <p:cNvPr id="1080" name="Google Shape;1080;p116"/>
            <p:cNvSpPr/>
            <p:nvPr/>
          </p:nvSpPr>
          <p:spPr>
            <a:xfrm>
              <a:off x="4698442" y="4001025"/>
              <a:ext cx="789600" cy="544200"/>
            </a:xfrm>
            <a:prstGeom prst="rect">
              <a:avLst/>
            </a:prstGeom>
            <a:solidFill>
              <a:srgbClr val="EA433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2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  <a:sym typeface="Roboto Medium"/>
                </a:rPr>
                <a:t>GPU</a:t>
              </a: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  <a:sym typeface="Roboto Medium"/>
              </a:endParaRPr>
            </a:p>
          </p:txBody>
        </p:sp>
        <p:sp>
          <p:nvSpPr>
            <p:cNvPr id="1081" name="Google Shape;1081;p116"/>
            <p:cNvSpPr/>
            <p:nvPr/>
          </p:nvSpPr>
          <p:spPr>
            <a:xfrm>
              <a:off x="5683084" y="4001025"/>
              <a:ext cx="789600" cy="544200"/>
            </a:xfrm>
            <a:prstGeom prst="rect">
              <a:avLst/>
            </a:prstGeom>
            <a:solidFill>
              <a:srgbClr val="EA433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2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  <a:sym typeface="Roboto Medium"/>
                </a:rPr>
                <a:t>TPU</a:t>
              </a: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  <a:sym typeface="Roboto Medium"/>
              </a:endParaRPr>
            </a:p>
          </p:txBody>
        </p:sp>
        <p:sp>
          <p:nvSpPr>
            <p:cNvPr id="1082" name="Google Shape;1082;p116"/>
            <p:cNvSpPr/>
            <p:nvPr/>
          </p:nvSpPr>
          <p:spPr>
            <a:xfrm>
              <a:off x="3648100" y="3317354"/>
              <a:ext cx="4266900" cy="544200"/>
            </a:xfrm>
            <a:prstGeom prst="rect">
              <a:avLst/>
            </a:prstGeom>
            <a:solidFill>
              <a:srgbClr val="EA433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  <a:sym typeface="Roboto Medium"/>
                </a:rPr>
                <a:t>Core </a:t>
              </a:r>
              <a:r>
                <a:rPr kumimoji="0" lang="en" sz="2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  <a:sym typeface="Roboto Medium"/>
                </a:rPr>
                <a:t>PyTorch</a:t>
              </a:r>
              <a:r>
                <a:rPr kumimoji="0" lang="e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  <a:sym typeface="Roboto Medium"/>
                </a:rPr>
                <a:t> (C++ / </a:t>
              </a:r>
              <a:r>
                <a:rPr kumimoji="0" lang="en" sz="2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  <a:sym typeface="Roboto Medium"/>
                </a:rPr>
                <a:t>ATen</a:t>
              </a:r>
              <a:r>
                <a:rPr kumimoji="0" lang="e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  <a:sym typeface="Roboto Medium"/>
                </a:rPr>
                <a:t>)</a:t>
              </a:r>
              <a:endPara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  <a:sym typeface="Roboto Medium"/>
              </a:endParaRPr>
            </a:p>
          </p:txBody>
        </p:sp>
        <p:sp>
          <p:nvSpPr>
            <p:cNvPr id="1083" name="Google Shape;1083;p116"/>
            <p:cNvSpPr/>
            <p:nvPr/>
          </p:nvSpPr>
          <p:spPr>
            <a:xfrm>
              <a:off x="3648168" y="2633686"/>
              <a:ext cx="4266900" cy="5442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  <a:sym typeface="Roboto Medium"/>
                </a:rPr>
                <a:t>Core </a:t>
              </a:r>
              <a:r>
                <a:rPr kumimoji="0" lang="en" sz="2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  <a:sym typeface="Roboto Medium"/>
                </a:rPr>
                <a:t>PyTorch</a:t>
              </a:r>
              <a:r>
                <a:rPr kumimoji="0" lang="e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  <a:sym typeface="Roboto Medium"/>
                </a:rPr>
                <a:t> (Python)</a:t>
              </a:r>
              <a:endPara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  <a:sym typeface="Roboto Medium"/>
              </a:endParaRPr>
            </a:p>
          </p:txBody>
        </p:sp>
        <p:sp>
          <p:nvSpPr>
            <p:cNvPr id="1084" name="Google Shape;1084;p116"/>
            <p:cNvSpPr/>
            <p:nvPr/>
          </p:nvSpPr>
          <p:spPr>
            <a:xfrm>
              <a:off x="3648236" y="1899393"/>
              <a:ext cx="4266900" cy="5442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  <a:sym typeface="Roboto Medium"/>
                </a:rPr>
                <a:t> </a:t>
              </a:r>
              <a:r>
                <a:rPr kumimoji="0" lang="en-US" sz="24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  <a:sym typeface="Roboto Medium"/>
                </a:rPr>
                <a:t>torch.utils.data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  <a:sym typeface="Roboto Medium"/>
                </a:rPr>
                <a:t>, </a:t>
              </a:r>
              <a:r>
                <a:rPr kumimoji="0" lang="en" sz="2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  <a:sym typeface="Roboto Medium"/>
                </a:rPr>
                <a:t>torch.nn</a:t>
              </a:r>
              <a:r>
                <a:rPr kumimoji="0" lang="e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  <a:sym typeface="Roboto Medium"/>
                </a:rPr>
                <a:t>, </a:t>
              </a:r>
              <a:r>
                <a:rPr kumimoji="0" lang="en" sz="2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  <a:sym typeface="Roboto Medium"/>
                </a:rPr>
                <a:t>torch.optim</a:t>
              </a:r>
              <a:endPara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  <a:sym typeface="Roboto Medium"/>
              </a:endParaRPr>
            </a:p>
          </p:txBody>
        </p:sp>
        <p:sp>
          <p:nvSpPr>
            <p:cNvPr id="1085" name="Google Shape;1085;p116"/>
            <p:cNvSpPr/>
            <p:nvPr/>
          </p:nvSpPr>
          <p:spPr>
            <a:xfrm>
              <a:off x="3648100" y="1165100"/>
              <a:ext cx="4266900" cy="544200"/>
            </a:xfrm>
            <a:prstGeom prst="rect">
              <a:avLst/>
            </a:prstGeom>
            <a:solidFill>
              <a:srgbClr val="34A85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  <a:sym typeface="Roboto Medium"/>
                </a:rPr>
                <a:t> </a:t>
              </a:r>
              <a:r>
                <a:rPr kumimoji="0" lang="en" sz="2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  <a:sym typeface="Roboto Medium"/>
                </a:rPr>
                <a:t>torch.lightning</a:t>
              </a:r>
              <a:endPara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  <a:sym typeface="Roboto Medium"/>
              </a:endParaRPr>
            </a:p>
          </p:txBody>
        </p:sp>
        <p:sp>
          <p:nvSpPr>
            <p:cNvPr id="1086" name="Google Shape;1086;p116"/>
            <p:cNvSpPr/>
            <p:nvPr/>
          </p:nvSpPr>
          <p:spPr>
            <a:xfrm>
              <a:off x="6667725" y="4001025"/>
              <a:ext cx="1247400" cy="544200"/>
            </a:xfrm>
            <a:prstGeom prst="rect">
              <a:avLst/>
            </a:prstGeom>
            <a:solidFill>
              <a:srgbClr val="EA433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  <a:sym typeface="Roboto Medium"/>
                </a:rPr>
                <a:t>ARM</a:t>
              </a:r>
              <a:endPara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  <a:sym typeface="Roboto Medium"/>
              </a:endParaRPr>
            </a:p>
          </p:txBody>
        </p:sp>
      </p:grpSp>
      <p:sp>
        <p:nvSpPr>
          <p:cNvPr id="1087" name="Google Shape;1087;p116"/>
          <p:cNvSpPr/>
          <p:nvPr/>
        </p:nvSpPr>
        <p:spPr>
          <a:xfrm rot="-5400000">
            <a:off x="9295333" y="3820967"/>
            <a:ext cx="3817200" cy="690000"/>
          </a:xfrm>
          <a:prstGeom prst="rect">
            <a:avLst/>
          </a:prstGeom>
          <a:solidFill>
            <a:srgbClr val="4A86E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  <a:sym typeface="Roboto Medium"/>
              </a:rPr>
              <a:t>Cloud Support: AWS, Azure, GCP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Arial" charset="0"/>
              <a:cs typeface="Arial" charset="0"/>
              <a:sym typeface="Roboto Medium"/>
            </a:endParaRPr>
          </a:p>
        </p:txBody>
      </p:sp>
      <p:sp>
        <p:nvSpPr>
          <p:cNvPr id="1091" name="Google Shape;1091;p116"/>
          <p:cNvSpPr/>
          <p:nvPr/>
        </p:nvSpPr>
        <p:spPr>
          <a:xfrm>
            <a:off x="10668000" y="426351"/>
            <a:ext cx="1524000" cy="6162000"/>
          </a:xfrm>
          <a:prstGeom prst="rect">
            <a:avLst/>
          </a:prstGeom>
          <a:solidFill>
            <a:srgbClr val="FFFFFF">
              <a:alpha val="7000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092" name="Google Shape;1092;p116"/>
          <p:cNvSpPr/>
          <p:nvPr/>
        </p:nvSpPr>
        <p:spPr>
          <a:xfrm>
            <a:off x="213067" y="2401535"/>
            <a:ext cx="10455200" cy="1007600"/>
          </a:xfrm>
          <a:prstGeom prst="rect">
            <a:avLst/>
          </a:prstGeom>
          <a:noFill/>
          <a:ln w="19050" cap="flat" cmpd="sng">
            <a:solidFill>
              <a:srgbClr val="B7B7B7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2" name="Google Shape;1089;p116">
            <a:extLst>
              <a:ext uri="{FF2B5EF4-FFF2-40B4-BE49-F238E27FC236}">
                <a16:creationId xmlns:a16="http://schemas.microsoft.com/office/drawing/2014/main" id="{286E89B0-3488-DA4A-9DE6-0CA9DDC9E7C8}"/>
              </a:ext>
            </a:extLst>
          </p:cNvPr>
          <p:cNvSpPr/>
          <p:nvPr/>
        </p:nvSpPr>
        <p:spPr>
          <a:xfrm>
            <a:off x="82867" y="4174"/>
            <a:ext cx="10715600" cy="2450000"/>
          </a:xfrm>
          <a:prstGeom prst="rect">
            <a:avLst/>
          </a:prstGeom>
          <a:solidFill>
            <a:srgbClr val="FFFFFF">
              <a:alpha val="7000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Google Shape;1090;p116">
            <a:extLst>
              <a:ext uri="{FF2B5EF4-FFF2-40B4-BE49-F238E27FC236}">
                <a16:creationId xmlns:a16="http://schemas.microsoft.com/office/drawing/2014/main" id="{C2C2FA14-E465-D240-9EB1-0E7EC0818094}"/>
              </a:ext>
            </a:extLst>
          </p:cNvPr>
          <p:cNvSpPr/>
          <p:nvPr/>
        </p:nvSpPr>
        <p:spPr>
          <a:xfrm>
            <a:off x="0" y="3367167"/>
            <a:ext cx="10715600" cy="2842800"/>
          </a:xfrm>
          <a:prstGeom prst="rect">
            <a:avLst/>
          </a:prstGeom>
          <a:solidFill>
            <a:srgbClr val="FFFFFF">
              <a:alpha val="7000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9" name="Google Shape;1803;p215">
            <a:extLst>
              <a:ext uri="{FF2B5EF4-FFF2-40B4-BE49-F238E27FC236}">
                <a16:creationId xmlns:a16="http://schemas.microsoft.com/office/drawing/2014/main" id="{D8628828-8F92-E243-935B-AFB3DFD31352}"/>
              </a:ext>
            </a:extLst>
          </p:cNvPr>
          <p:cNvSpPr txBox="1">
            <a:spLocks noGrp="1"/>
          </p:cNvSpPr>
          <p:nvPr>
            <p:ph type="sldNum" sz="quarter" idx="12"/>
          </p:nvPr>
        </p:nvSpPr>
        <p:spPr>
          <a:xfrm>
            <a:off x="9448800" y="648401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2000" b="0" i="0" u="none" strike="noStrike" kern="1200" cap="none" spc="0" normalizeH="0" baseline="0" noProof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" sz="2000" b="0" i="0" u="none" strike="noStrike" kern="1200" cap="none" spc="0" normalizeH="0" baseline="0" noProof="0" dirty="0">
              <a:ln>
                <a:noFill/>
              </a:ln>
              <a:solidFill>
                <a:srgbClr val="999999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50479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89F9AD-4F98-4EF6-8C8C-7EF1BAD76B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ym typeface="Roboto"/>
              </a:rPr>
              <a:t>Explore a smaller sample of the training dataset then scale up</a:t>
            </a:r>
            <a:endParaRPr lang="en-US" dirty="0"/>
          </a:p>
        </p:txBody>
      </p:sp>
      <p:sp>
        <p:nvSpPr>
          <p:cNvPr id="33" name="Google Shape;1320;p144">
            <a:extLst>
              <a:ext uri="{FF2B5EF4-FFF2-40B4-BE49-F238E27FC236}">
                <a16:creationId xmlns:a16="http://schemas.microsoft.com/office/drawing/2014/main" id="{4E6A851A-978C-4AB5-A868-8CDE3862FFD0}"/>
              </a:ext>
            </a:extLst>
          </p:cNvPr>
          <p:cNvSpPr/>
          <p:nvPr/>
        </p:nvSpPr>
        <p:spPr>
          <a:xfrm>
            <a:off x="7644884" y="1513841"/>
            <a:ext cx="3369400" cy="4396267"/>
          </a:xfrm>
          <a:prstGeom prst="flowChartMagneticDisk">
            <a:avLst/>
          </a:prstGeom>
          <a:solidFill>
            <a:srgbClr val="D7D7D7"/>
          </a:solidFill>
          <a:ln w="28575" cap="flat" cmpd="sng">
            <a:solidFill>
              <a:srgbClr val="75757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34" name="Google Shape;1321;p144">
            <a:extLst>
              <a:ext uri="{FF2B5EF4-FFF2-40B4-BE49-F238E27FC236}">
                <a16:creationId xmlns:a16="http://schemas.microsoft.com/office/drawing/2014/main" id="{E3CE6481-1B6A-4DF5-B541-906A9C5EF922}"/>
              </a:ext>
            </a:extLst>
          </p:cNvPr>
          <p:cNvSpPr txBox="1"/>
          <p:nvPr/>
        </p:nvSpPr>
        <p:spPr>
          <a:xfrm>
            <a:off x="8441818" y="6020990"/>
            <a:ext cx="2008000" cy="5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1867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Full Dataset</a:t>
            </a:r>
            <a:endParaRPr kumimoji="0" sz="1867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Roboto"/>
              <a:cs typeface="Arial" panose="020B0604020202020204" pitchFamily="34" charset="0"/>
              <a:sym typeface="Roboto"/>
            </a:endParaRPr>
          </a:p>
        </p:txBody>
      </p:sp>
      <p:sp>
        <p:nvSpPr>
          <p:cNvPr id="35" name="Google Shape;1322;p144">
            <a:extLst>
              <a:ext uri="{FF2B5EF4-FFF2-40B4-BE49-F238E27FC236}">
                <a16:creationId xmlns:a16="http://schemas.microsoft.com/office/drawing/2014/main" id="{3FD6D6BE-AEF1-41E5-AC89-7A5191AA7468}"/>
              </a:ext>
            </a:extLst>
          </p:cNvPr>
          <p:cNvSpPr/>
          <p:nvPr/>
        </p:nvSpPr>
        <p:spPr>
          <a:xfrm>
            <a:off x="8012518" y="3185174"/>
            <a:ext cx="298000" cy="298000"/>
          </a:xfrm>
          <a:prstGeom prst="rect">
            <a:avLst/>
          </a:prstGeom>
          <a:solidFill>
            <a:srgbClr val="4285F4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36" name="Google Shape;1323;p144">
            <a:extLst>
              <a:ext uri="{FF2B5EF4-FFF2-40B4-BE49-F238E27FC236}">
                <a16:creationId xmlns:a16="http://schemas.microsoft.com/office/drawing/2014/main" id="{DC8FDC45-ED34-478D-8157-EAA3B5C153F3}"/>
              </a:ext>
            </a:extLst>
          </p:cNvPr>
          <p:cNvSpPr/>
          <p:nvPr/>
        </p:nvSpPr>
        <p:spPr>
          <a:xfrm>
            <a:off x="8025284" y="3666441"/>
            <a:ext cx="298000" cy="298000"/>
          </a:xfrm>
          <a:prstGeom prst="rect">
            <a:avLst/>
          </a:prstGeom>
          <a:solidFill>
            <a:srgbClr val="34A853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37" name="Google Shape;1324;p144">
            <a:extLst>
              <a:ext uri="{FF2B5EF4-FFF2-40B4-BE49-F238E27FC236}">
                <a16:creationId xmlns:a16="http://schemas.microsoft.com/office/drawing/2014/main" id="{7300D272-3C1E-4F93-B202-C6D6A7032746}"/>
              </a:ext>
            </a:extLst>
          </p:cNvPr>
          <p:cNvSpPr/>
          <p:nvPr/>
        </p:nvSpPr>
        <p:spPr>
          <a:xfrm>
            <a:off x="8926318" y="3231874"/>
            <a:ext cx="298000" cy="298000"/>
          </a:xfrm>
          <a:prstGeom prst="rect">
            <a:avLst/>
          </a:prstGeom>
          <a:solidFill>
            <a:srgbClr val="4285F4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38" name="Google Shape;1325;p144">
            <a:extLst>
              <a:ext uri="{FF2B5EF4-FFF2-40B4-BE49-F238E27FC236}">
                <a16:creationId xmlns:a16="http://schemas.microsoft.com/office/drawing/2014/main" id="{C1C0D852-13EF-4BB5-A7B4-6AC73F29FA31}"/>
              </a:ext>
            </a:extLst>
          </p:cNvPr>
          <p:cNvSpPr/>
          <p:nvPr/>
        </p:nvSpPr>
        <p:spPr>
          <a:xfrm>
            <a:off x="8190551" y="4335041"/>
            <a:ext cx="298000" cy="298000"/>
          </a:xfrm>
          <a:prstGeom prst="rect">
            <a:avLst/>
          </a:prstGeom>
          <a:solidFill>
            <a:srgbClr val="4285F4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39" name="Google Shape;1326;p144">
            <a:extLst>
              <a:ext uri="{FF2B5EF4-FFF2-40B4-BE49-F238E27FC236}">
                <a16:creationId xmlns:a16="http://schemas.microsoft.com/office/drawing/2014/main" id="{5EB1E60E-9CD9-4FEF-902E-920F843D0714}"/>
              </a:ext>
            </a:extLst>
          </p:cNvPr>
          <p:cNvSpPr/>
          <p:nvPr/>
        </p:nvSpPr>
        <p:spPr>
          <a:xfrm>
            <a:off x="8507984" y="3712741"/>
            <a:ext cx="298000" cy="298000"/>
          </a:xfrm>
          <a:prstGeom prst="rect">
            <a:avLst/>
          </a:prstGeom>
          <a:solidFill>
            <a:srgbClr val="34A853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40" name="Google Shape;1327;p144">
            <a:extLst>
              <a:ext uri="{FF2B5EF4-FFF2-40B4-BE49-F238E27FC236}">
                <a16:creationId xmlns:a16="http://schemas.microsoft.com/office/drawing/2014/main" id="{7E1B5C44-C203-4BB0-90BC-8099B95944DD}"/>
              </a:ext>
            </a:extLst>
          </p:cNvPr>
          <p:cNvSpPr/>
          <p:nvPr/>
        </p:nvSpPr>
        <p:spPr>
          <a:xfrm>
            <a:off x="8803884" y="4498241"/>
            <a:ext cx="298000" cy="298000"/>
          </a:xfrm>
          <a:prstGeom prst="rect">
            <a:avLst/>
          </a:prstGeom>
          <a:solidFill>
            <a:srgbClr val="4285F4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41" name="Google Shape;1328;p144">
            <a:extLst>
              <a:ext uri="{FF2B5EF4-FFF2-40B4-BE49-F238E27FC236}">
                <a16:creationId xmlns:a16="http://schemas.microsoft.com/office/drawing/2014/main" id="{BE341517-F111-4080-9A49-50F37B0DEF69}"/>
              </a:ext>
            </a:extLst>
          </p:cNvPr>
          <p:cNvSpPr/>
          <p:nvPr/>
        </p:nvSpPr>
        <p:spPr>
          <a:xfrm>
            <a:off x="9375551" y="3651874"/>
            <a:ext cx="298000" cy="298000"/>
          </a:xfrm>
          <a:prstGeom prst="rect">
            <a:avLst/>
          </a:prstGeom>
          <a:solidFill>
            <a:srgbClr val="34A853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42" name="Google Shape;1329;p144">
            <a:extLst>
              <a:ext uri="{FF2B5EF4-FFF2-40B4-BE49-F238E27FC236}">
                <a16:creationId xmlns:a16="http://schemas.microsoft.com/office/drawing/2014/main" id="{22425E11-623E-478F-A248-09ED5A258F98}"/>
              </a:ext>
            </a:extLst>
          </p:cNvPr>
          <p:cNvSpPr/>
          <p:nvPr/>
        </p:nvSpPr>
        <p:spPr>
          <a:xfrm>
            <a:off x="9260918" y="4617141"/>
            <a:ext cx="298000" cy="298000"/>
          </a:xfrm>
          <a:prstGeom prst="rect">
            <a:avLst/>
          </a:prstGeom>
          <a:solidFill>
            <a:srgbClr val="4285F4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43" name="Google Shape;1330;p144">
            <a:extLst>
              <a:ext uri="{FF2B5EF4-FFF2-40B4-BE49-F238E27FC236}">
                <a16:creationId xmlns:a16="http://schemas.microsoft.com/office/drawing/2014/main" id="{B3C53CB0-F4B3-4D5F-80F7-A6A14EBCC3C1}"/>
              </a:ext>
            </a:extLst>
          </p:cNvPr>
          <p:cNvSpPr/>
          <p:nvPr/>
        </p:nvSpPr>
        <p:spPr>
          <a:xfrm>
            <a:off x="9667318" y="4879541"/>
            <a:ext cx="298000" cy="298000"/>
          </a:xfrm>
          <a:prstGeom prst="rect">
            <a:avLst/>
          </a:prstGeom>
          <a:solidFill>
            <a:srgbClr val="4285F4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44" name="Google Shape;1331;p144">
            <a:extLst>
              <a:ext uri="{FF2B5EF4-FFF2-40B4-BE49-F238E27FC236}">
                <a16:creationId xmlns:a16="http://schemas.microsoft.com/office/drawing/2014/main" id="{6FEF6FBC-1C0D-4CE5-AF14-FB538A96AF58}"/>
              </a:ext>
            </a:extLst>
          </p:cNvPr>
          <p:cNvSpPr/>
          <p:nvPr/>
        </p:nvSpPr>
        <p:spPr>
          <a:xfrm>
            <a:off x="9667318" y="4200241"/>
            <a:ext cx="298000" cy="298000"/>
          </a:xfrm>
          <a:prstGeom prst="rect">
            <a:avLst/>
          </a:prstGeom>
          <a:solidFill>
            <a:srgbClr val="4285F4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45" name="Google Shape;1332;p144">
            <a:extLst>
              <a:ext uri="{FF2B5EF4-FFF2-40B4-BE49-F238E27FC236}">
                <a16:creationId xmlns:a16="http://schemas.microsoft.com/office/drawing/2014/main" id="{05C1462E-A62D-4054-8F61-ADB9FFB17A41}"/>
              </a:ext>
            </a:extLst>
          </p:cNvPr>
          <p:cNvSpPr/>
          <p:nvPr/>
        </p:nvSpPr>
        <p:spPr>
          <a:xfrm>
            <a:off x="10299084" y="4498241"/>
            <a:ext cx="298000" cy="298000"/>
          </a:xfrm>
          <a:prstGeom prst="rect">
            <a:avLst/>
          </a:prstGeom>
          <a:solidFill>
            <a:srgbClr val="4285F4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46" name="Google Shape;1333;p144">
            <a:extLst>
              <a:ext uri="{FF2B5EF4-FFF2-40B4-BE49-F238E27FC236}">
                <a16:creationId xmlns:a16="http://schemas.microsoft.com/office/drawing/2014/main" id="{1086AA94-0F4B-43A6-B1D6-EE112D6A604E}"/>
              </a:ext>
            </a:extLst>
          </p:cNvPr>
          <p:cNvSpPr/>
          <p:nvPr/>
        </p:nvSpPr>
        <p:spPr>
          <a:xfrm>
            <a:off x="8265084" y="4909974"/>
            <a:ext cx="298000" cy="298000"/>
          </a:xfrm>
          <a:prstGeom prst="rect">
            <a:avLst/>
          </a:prstGeom>
          <a:solidFill>
            <a:srgbClr val="4285F4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47" name="Google Shape;1334;p144">
            <a:extLst>
              <a:ext uri="{FF2B5EF4-FFF2-40B4-BE49-F238E27FC236}">
                <a16:creationId xmlns:a16="http://schemas.microsoft.com/office/drawing/2014/main" id="{A40EFBFA-8677-4652-B884-48C7BD1B6A87}"/>
              </a:ext>
            </a:extLst>
          </p:cNvPr>
          <p:cNvSpPr/>
          <p:nvPr/>
        </p:nvSpPr>
        <p:spPr>
          <a:xfrm>
            <a:off x="8928935" y="5177541"/>
            <a:ext cx="298000" cy="298000"/>
          </a:xfrm>
          <a:prstGeom prst="rect">
            <a:avLst/>
          </a:prstGeom>
          <a:solidFill>
            <a:srgbClr val="4285F4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48" name="Google Shape;1335;p144">
            <a:extLst>
              <a:ext uri="{FF2B5EF4-FFF2-40B4-BE49-F238E27FC236}">
                <a16:creationId xmlns:a16="http://schemas.microsoft.com/office/drawing/2014/main" id="{468EE2C3-A73A-4DED-8A29-7269FB4FD9D1}"/>
              </a:ext>
            </a:extLst>
          </p:cNvPr>
          <p:cNvSpPr/>
          <p:nvPr/>
        </p:nvSpPr>
        <p:spPr>
          <a:xfrm>
            <a:off x="8990684" y="3712741"/>
            <a:ext cx="298000" cy="298000"/>
          </a:xfrm>
          <a:prstGeom prst="rect">
            <a:avLst/>
          </a:prstGeom>
          <a:solidFill>
            <a:srgbClr val="34A853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49" name="Google Shape;1336;p144">
            <a:extLst>
              <a:ext uri="{FF2B5EF4-FFF2-40B4-BE49-F238E27FC236}">
                <a16:creationId xmlns:a16="http://schemas.microsoft.com/office/drawing/2014/main" id="{3C802BBF-72C2-4CF6-A86C-4C36CFB1774D}"/>
              </a:ext>
            </a:extLst>
          </p:cNvPr>
          <p:cNvSpPr/>
          <p:nvPr/>
        </p:nvSpPr>
        <p:spPr>
          <a:xfrm>
            <a:off x="9445818" y="3231874"/>
            <a:ext cx="298000" cy="298000"/>
          </a:xfrm>
          <a:prstGeom prst="rect">
            <a:avLst/>
          </a:prstGeom>
          <a:solidFill>
            <a:srgbClr val="4285F4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50" name="Google Shape;1337;p144">
            <a:extLst>
              <a:ext uri="{FF2B5EF4-FFF2-40B4-BE49-F238E27FC236}">
                <a16:creationId xmlns:a16="http://schemas.microsoft.com/office/drawing/2014/main" id="{22C93BEB-428F-4A3F-A873-5010699424F9}"/>
              </a:ext>
            </a:extLst>
          </p:cNvPr>
          <p:cNvSpPr/>
          <p:nvPr/>
        </p:nvSpPr>
        <p:spPr>
          <a:xfrm>
            <a:off x="9900551" y="3185158"/>
            <a:ext cx="298000" cy="298000"/>
          </a:xfrm>
          <a:prstGeom prst="rect">
            <a:avLst/>
          </a:prstGeom>
          <a:solidFill>
            <a:srgbClr val="4285F4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51" name="Google Shape;1338;p144">
            <a:extLst>
              <a:ext uri="{FF2B5EF4-FFF2-40B4-BE49-F238E27FC236}">
                <a16:creationId xmlns:a16="http://schemas.microsoft.com/office/drawing/2014/main" id="{EB0B7020-88C5-43E8-9724-AD8C36C9D79D}"/>
              </a:ext>
            </a:extLst>
          </p:cNvPr>
          <p:cNvSpPr/>
          <p:nvPr/>
        </p:nvSpPr>
        <p:spPr>
          <a:xfrm>
            <a:off x="10198551" y="4082325"/>
            <a:ext cx="298000" cy="298000"/>
          </a:xfrm>
          <a:prstGeom prst="rect">
            <a:avLst/>
          </a:prstGeom>
          <a:solidFill>
            <a:srgbClr val="4285F4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52" name="Google Shape;1339;p144">
            <a:extLst>
              <a:ext uri="{FF2B5EF4-FFF2-40B4-BE49-F238E27FC236}">
                <a16:creationId xmlns:a16="http://schemas.microsoft.com/office/drawing/2014/main" id="{F55A7B17-1654-42C0-AB0D-C122DB2DF656}"/>
              </a:ext>
            </a:extLst>
          </p:cNvPr>
          <p:cNvSpPr/>
          <p:nvPr/>
        </p:nvSpPr>
        <p:spPr>
          <a:xfrm>
            <a:off x="10355284" y="3185174"/>
            <a:ext cx="298000" cy="298000"/>
          </a:xfrm>
          <a:prstGeom prst="rect">
            <a:avLst/>
          </a:prstGeom>
          <a:solidFill>
            <a:srgbClr val="4285F4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53" name="Google Shape;1340;p144">
            <a:extLst>
              <a:ext uri="{FF2B5EF4-FFF2-40B4-BE49-F238E27FC236}">
                <a16:creationId xmlns:a16="http://schemas.microsoft.com/office/drawing/2014/main" id="{60C51573-EDFD-41D5-AA1A-B0B7EE525764}"/>
              </a:ext>
            </a:extLst>
          </p:cNvPr>
          <p:cNvSpPr/>
          <p:nvPr/>
        </p:nvSpPr>
        <p:spPr>
          <a:xfrm>
            <a:off x="10496551" y="3666441"/>
            <a:ext cx="298000" cy="298000"/>
          </a:xfrm>
          <a:prstGeom prst="rect">
            <a:avLst/>
          </a:prstGeom>
          <a:solidFill>
            <a:srgbClr val="4285F4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54" name="Google Shape;1341;p144">
            <a:extLst>
              <a:ext uri="{FF2B5EF4-FFF2-40B4-BE49-F238E27FC236}">
                <a16:creationId xmlns:a16="http://schemas.microsoft.com/office/drawing/2014/main" id="{4A66F536-D108-472A-B56B-D0DACA8A34B0}"/>
              </a:ext>
            </a:extLst>
          </p:cNvPr>
          <p:cNvSpPr/>
          <p:nvPr/>
        </p:nvSpPr>
        <p:spPr>
          <a:xfrm>
            <a:off x="10073718" y="5276107"/>
            <a:ext cx="298000" cy="298000"/>
          </a:xfrm>
          <a:prstGeom prst="rect">
            <a:avLst/>
          </a:prstGeom>
          <a:solidFill>
            <a:srgbClr val="4285F4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55" name="Google Shape;1342;p144">
            <a:extLst>
              <a:ext uri="{FF2B5EF4-FFF2-40B4-BE49-F238E27FC236}">
                <a16:creationId xmlns:a16="http://schemas.microsoft.com/office/drawing/2014/main" id="{FF8261BA-0F94-4B52-80B7-B352C8387E05}"/>
              </a:ext>
            </a:extLst>
          </p:cNvPr>
          <p:cNvSpPr/>
          <p:nvPr/>
        </p:nvSpPr>
        <p:spPr>
          <a:xfrm>
            <a:off x="8433518" y="3205125"/>
            <a:ext cx="298000" cy="298000"/>
          </a:xfrm>
          <a:prstGeom prst="rect">
            <a:avLst/>
          </a:prstGeom>
          <a:solidFill>
            <a:srgbClr val="4285F4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cxnSp>
        <p:nvCxnSpPr>
          <p:cNvPr id="56" name="Google Shape;1343;p144">
            <a:extLst>
              <a:ext uri="{FF2B5EF4-FFF2-40B4-BE49-F238E27FC236}">
                <a16:creationId xmlns:a16="http://schemas.microsoft.com/office/drawing/2014/main" id="{B1FE789B-F53D-45AE-B292-9AA646779674}"/>
              </a:ext>
            </a:extLst>
          </p:cNvPr>
          <p:cNvCxnSpPr>
            <a:cxnSpLocks/>
            <a:endCxn id="36" idx="1"/>
          </p:cNvCxnSpPr>
          <p:nvPr/>
        </p:nvCxnSpPr>
        <p:spPr>
          <a:xfrm>
            <a:off x="4936385" y="2681323"/>
            <a:ext cx="3088899" cy="1134118"/>
          </a:xfrm>
          <a:prstGeom prst="straightConnector1">
            <a:avLst/>
          </a:prstGeom>
          <a:noFill/>
          <a:ln w="38100" cap="flat" cmpd="sng">
            <a:solidFill>
              <a:srgbClr val="34A853"/>
            </a:solidFill>
            <a:prstDash val="dot"/>
            <a:round/>
            <a:headEnd type="none" w="med" len="med"/>
            <a:tailEnd type="triangle" w="med" len="med"/>
          </a:ln>
        </p:spPr>
      </p:cxnSp>
      <p:sp>
        <p:nvSpPr>
          <p:cNvPr id="57" name="Google Shape;1344;p144">
            <a:extLst>
              <a:ext uri="{FF2B5EF4-FFF2-40B4-BE49-F238E27FC236}">
                <a16:creationId xmlns:a16="http://schemas.microsoft.com/office/drawing/2014/main" id="{EED12516-0832-4F04-B316-4B698E68AC40}"/>
              </a:ext>
            </a:extLst>
          </p:cNvPr>
          <p:cNvSpPr txBox="1"/>
          <p:nvPr/>
        </p:nvSpPr>
        <p:spPr>
          <a:xfrm>
            <a:off x="836109" y="1357182"/>
            <a:ext cx="4547164" cy="14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457200" marR="0" lvl="0" indent="-45720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Arial" panose="020B0604020202020204" pitchFamily="34" charset="0"/>
                <a:ea typeface="Indie Flower"/>
                <a:cs typeface="Arial" panose="020B0604020202020204" pitchFamily="34" charset="0"/>
                <a:sym typeface="Indie Flower"/>
              </a:rPr>
              <a:t>Iterate faster by developing your code on </a:t>
            </a: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 panose="020B0604020202020204" pitchFamily="34" charset="0"/>
                <a:ea typeface="Indie Flower"/>
                <a:cs typeface="Arial" panose="020B0604020202020204" pitchFamily="34" charset="0"/>
                <a:sym typeface="Indie Flower"/>
              </a:rPr>
              <a:t>subsets of your training examples </a:t>
            </a:r>
            <a:endParaRPr kumimoji="0" lang="en-US" sz="2800" b="1" i="0" u="none" strike="noStrike" kern="0" cap="none" spc="0" normalizeH="0" baseline="0" noProof="0" dirty="0">
              <a:ln>
                <a:noFill/>
              </a:ln>
              <a:solidFill>
                <a:srgbClr val="999999"/>
              </a:solidFill>
              <a:effectLst/>
              <a:uLnTx/>
              <a:uFillTx/>
              <a:latin typeface="Arial" panose="020B0604020202020204" pitchFamily="34" charset="0"/>
              <a:ea typeface="Indie Flower"/>
              <a:cs typeface="Arial" panose="020B0604020202020204" pitchFamily="34" charset="0"/>
              <a:sym typeface="Indie Flower"/>
            </a:endParaRPr>
          </a:p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lang="en-US" sz="2800" b="1" i="0" u="none" strike="noStrike" kern="0" cap="none" spc="0" normalizeH="0" baseline="0" noProof="0" dirty="0">
              <a:ln>
                <a:noFill/>
              </a:ln>
              <a:solidFill>
                <a:srgbClr val="999999"/>
              </a:solidFill>
              <a:effectLst/>
              <a:uLnTx/>
              <a:uFillTx/>
              <a:latin typeface="Arial" panose="020B0604020202020204" pitchFamily="34" charset="0"/>
              <a:ea typeface="Indie Flower"/>
              <a:cs typeface="Arial" panose="020B0604020202020204" pitchFamily="34" charset="0"/>
              <a:sym typeface="Indie Flower"/>
            </a:endParaRPr>
          </a:p>
          <a:p>
            <a:pPr marL="457200" marR="0" lvl="0" indent="-45720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Arial" panose="020B0604020202020204" pitchFamily="34" charset="0"/>
                <a:ea typeface="Indie Flower"/>
                <a:cs typeface="Arial" panose="020B0604020202020204" pitchFamily="34" charset="0"/>
                <a:sym typeface="Indie Flower"/>
              </a:rPr>
              <a:t>Next, deploy your machine learning code to cloud and train with larger datasets</a:t>
            </a:r>
            <a:endParaRPr kumimoji="0" sz="2800" b="0" i="0" u="none" strike="noStrike" kern="0" cap="none" spc="0" normalizeH="0" baseline="0" noProof="0" dirty="0">
              <a:ln>
                <a:noFill/>
              </a:ln>
              <a:solidFill>
                <a:srgbClr val="999999"/>
              </a:solidFill>
              <a:effectLst/>
              <a:uLnTx/>
              <a:uFillTx/>
              <a:latin typeface="Arial" panose="020B0604020202020204" pitchFamily="34" charset="0"/>
              <a:ea typeface="Indie Flower"/>
              <a:cs typeface="Arial" panose="020B0604020202020204" pitchFamily="34" charset="0"/>
              <a:sym typeface="Indie Flower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0DDB0A-888B-469C-95C7-F248D335DDDC}" type="slidenum"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999999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82671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Google Shape;1100;p117"/>
          <p:cNvSpPr txBox="1"/>
          <p:nvPr/>
        </p:nvSpPr>
        <p:spPr>
          <a:xfrm>
            <a:off x="1096945" y="1663761"/>
            <a:ext cx="9998109" cy="4307547"/>
          </a:xfrm>
          <a:prstGeom prst="rect">
            <a:avLst/>
          </a:prstGeom>
          <a:noFill/>
          <a:ln w="19050" cap="flat" cmpd="sng">
            <a:solidFill>
              <a:srgbClr val="B7B7B7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from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torch.utils.data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import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TensorDataset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Courier New"/>
              <a:cs typeface="Consolas" panose="020B0609020204030204" pitchFamily="49" charset="0"/>
              <a:sym typeface="Courier New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Courier New"/>
              <a:cs typeface="Consolas" panose="020B0609020204030204" pitchFamily="49" charset="0"/>
              <a:sym typeface="Courier New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df =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pd.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concat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(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  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pd.read_csv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(file) for file in Path('data/').glob('part-*.csv')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...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Courier New"/>
              <a:cs typeface="Consolas" panose="020B0609020204030204" pitchFamily="49" charset="0"/>
              <a:sym typeface="Courier New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X =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pt.tensor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(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train_df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[FEATURES].values)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Courier New"/>
              <a:cs typeface="Consolas" panose="020B0609020204030204" pitchFamily="49" charset="0"/>
              <a:sym typeface="Courier New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y =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pt.tensor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(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train_df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[TARGET].values)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Courier New"/>
              <a:cs typeface="Consolas" panose="020B0609020204030204" pitchFamily="49" charset="0"/>
              <a:sym typeface="Courier New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train_ds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=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TensorDataset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(y, X)</a:t>
            </a:r>
          </a:p>
        </p:txBody>
      </p:sp>
      <p:sp>
        <p:nvSpPr>
          <p:cNvPr id="1099" name="Google Shape;1099;p117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To read </a:t>
            </a:r>
            <a:r>
              <a:rPr lang="en-US" dirty="0" err="1"/>
              <a:t>sharded</a:t>
            </a:r>
            <a:r>
              <a:rPr lang="en-US" dirty="0"/>
              <a:t> CSV files, use Pandas </a:t>
            </a:r>
            <a:r>
              <a:rPr lang="en-US" b="1" dirty="0" err="1"/>
              <a:t>concat</a:t>
            </a:r>
            <a:r>
              <a:rPr lang="en-US" b="1" dirty="0"/>
              <a:t> </a:t>
            </a:r>
            <a:r>
              <a:rPr lang="en-US" dirty="0"/>
              <a:t>and then decode the CSV into features and targets for the training </a:t>
            </a:r>
            <a:r>
              <a:rPr lang="en-US" b="1" dirty="0" err="1"/>
              <a:t>TensorDataset</a:t>
            </a:r>
            <a:endParaRPr lang="en-US" b="1" dirty="0"/>
          </a:p>
        </p:txBody>
      </p:sp>
      <p:sp>
        <p:nvSpPr>
          <p:cNvPr id="4" name="Google Shape;1803;p215">
            <a:extLst>
              <a:ext uri="{FF2B5EF4-FFF2-40B4-BE49-F238E27FC236}">
                <a16:creationId xmlns:a16="http://schemas.microsoft.com/office/drawing/2014/main" id="{19B3D8AF-E977-D145-92FE-4A0D94C69BF1}"/>
              </a:ext>
            </a:extLst>
          </p:cNvPr>
          <p:cNvSpPr txBox="1">
            <a:spLocks noGrp="1"/>
          </p:cNvSpPr>
          <p:nvPr>
            <p:ph type="sldNum" sz="quarter" idx="12"/>
          </p:nvPr>
        </p:nvSpPr>
        <p:spPr>
          <a:xfrm>
            <a:off x="9448800" y="648401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2000" b="0" i="0" u="none" strike="noStrike" kern="1200" cap="none" spc="0" normalizeH="0" baseline="0" noProof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" sz="2000" b="0" i="0" u="none" strike="noStrike" kern="1200" cap="none" spc="0" normalizeH="0" baseline="0" noProof="0" dirty="0">
              <a:ln>
                <a:noFill/>
              </a:ln>
              <a:solidFill>
                <a:srgbClr val="999999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69947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Google Shape;1100;p117"/>
          <p:cNvSpPr txBox="1"/>
          <p:nvPr/>
        </p:nvSpPr>
        <p:spPr>
          <a:xfrm>
            <a:off x="1096945" y="1663761"/>
            <a:ext cx="9998109" cy="4307547"/>
          </a:xfrm>
          <a:prstGeom prst="rect">
            <a:avLst/>
          </a:prstGeom>
          <a:noFill/>
          <a:ln w="19050" cap="flat" cmpd="sng">
            <a:solidFill>
              <a:srgbClr val="B7B7B7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from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torch.utils.data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import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DataLoader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Courier New"/>
              <a:cs typeface="Consolas" panose="020B0609020204030204" pitchFamily="49" charset="0"/>
              <a:sym typeface="Courier New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Courier New"/>
              <a:cs typeface="Consolas" panose="020B0609020204030204" pitchFamily="49" charset="0"/>
              <a:sym typeface="Courier New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train_ds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=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TensorDataset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(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y, X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Courier New"/>
              <a:cs typeface="Consolas" panose="020B0609020204030204" pitchFamily="49" charset="0"/>
              <a:sym typeface="Courier New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train_dl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=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DataLoader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(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train_ds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,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batch_size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=BATCH_SIZE)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Courier New"/>
              <a:cs typeface="Consolas" panose="020B0609020204030204" pitchFamily="49" charset="0"/>
              <a:sym typeface="Courier New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for epoch in range(EPOCHS):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Courier New"/>
              <a:cs typeface="Consolas" panose="020B0609020204030204" pitchFamily="49" charset="0"/>
              <a:sym typeface="Courier New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for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batch_idx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, batch in enumerate(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train_dl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Courier New"/>
              <a:cs typeface="Consolas" panose="020B0609020204030204" pitchFamily="49" charset="0"/>
              <a:sym typeface="Courier New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	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y, X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= batch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Courier New"/>
              <a:cs typeface="Consolas" panose="020B0609020204030204" pitchFamily="49" charset="0"/>
              <a:sym typeface="Courier New"/>
            </a:endParaRPr>
          </a:p>
        </p:txBody>
      </p:sp>
      <p:sp>
        <p:nvSpPr>
          <p:cNvPr id="1099" name="Google Shape;1099;p117"/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 err="1"/>
              <a:t>TensorDataset</a:t>
            </a:r>
            <a:r>
              <a:rPr lang="en-US" dirty="0"/>
              <a:t> is used to instantiate an enumerable </a:t>
            </a:r>
            <a:r>
              <a:rPr lang="en-US" dirty="0" err="1"/>
              <a:t>DataLoader</a:t>
            </a:r>
            <a:r>
              <a:rPr lang="en-US" dirty="0"/>
              <a:t>, which supports data batching and indexing</a:t>
            </a:r>
            <a:endParaRPr lang="en-US" b="1" dirty="0"/>
          </a:p>
        </p:txBody>
      </p:sp>
      <p:sp>
        <p:nvSpPr>
          <p:cNvPr id="4" name="Google Shape;1803;p215">
            <a:extLst>
              <a:ext uri="{FF2B5EF4-FFF2-40B4-BE49-F238E27FC236}">
                <a16:creationId xmlns:a16="http://schemas.microsoft.com/office/drawing/2014/main" id="{A84818D7-69C5-5548-AD5A-39E824EA670C}"/>
              </a:ext>
            </a:extLst>
          </p:cNvPr>
          <p:cNvSpPr txBox="1">
            <a:spLocks noGrp="1"/>
          </p:cNvSpPr>
          <p:nvPr>
            <p:ph type="sldNum" sz="quarter" idx="12"/>
          </p:nvPr>
        </p:nvSpPr>
        <p:spPr>
          <a:xfrm>
            <a:off x="9448800" y="648401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2000" b="0" i="0" u="none" strike="noStrike" kern="1200" cap="none" spc="0" normalizeH="0" baseline="0" noProof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" sz="2000" b="0" i="0" u="none" strike="noStrike" kern="1200" cap="none" spc="0" normalizeH="0" baseline="0" noProof="0" dirty="0">
              <a:ln>
                <a:noFill/>
              </a:ln>
              <a:solidFill>
                <a:srgbClr val="999999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36640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6" name="Google Shape;1466;p160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Objective: estimate NYC taxi fare</a:t>
            </a:r>
          </a:p>
        </p:txBody>
      </p:sp>
      <p:pic>
        <p:nvPicPr>
          <p:cNvPr id="1467" name="Google Shape;1467;p1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39867" y="1247196"/>
            <a:ext cx="3308211" cy="44896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8" name="Google Shape;1468;p1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7567" y="1247197"/>
            <a:ext cx="4775767" cy="4489633"/>
          </a:xfrm>
          <a:prstGeom prst="rect">
            <a:avLst/>
          </a:prstGeom>
          <a:noFill/>
          <a:ln>
            <a:noFill/>
          </a:ln>
        </p:spPr>
      </p:pic>
      <p:sp>
        <p:nvSpPr>
          <p:cNvPr id="1469" name="Google Shape;1469;p160"/>
          <p:cNvSpPr txBox="1"/>
          <p:nvPr/>
        </p:nvSpPr>
        <p:spPr>
          <a:xfrm>
            <a:off x="542552" y="5749521"/>
            <a:ext cx="8749200" cy="36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800" b="0" i="0" u="sng" strike="noStrike" kern="1200" cap="none" spc="0" normalizeH="0" baseline="0" noProof="0" dirty="0">
                <a:ln>
                  <a:noFill/>
                </a:ln>
                <a:solidFill>
                  <a:srgbClr val="0563C1"/>
                </a:solidFill>
                <a:effectLst/>
                <a:uLnTx/>
                <a:uFillTx/>
                <a:latin typeface="Consolas" panose="020B0609020204030204" pitchFamily="49" charset="0"/>
                <a:ea typeface="Roboto"/>
                <a:cs typeface="Consolas" panose="020B0609020204030204" pitchFamily="49" charset="0"/>
                <a:sym typeface="Roboto"/>
                <a:hlinkClick r:id="rId5"/>
              </a:rPr>
              <a:t>http://www.nyc.gov/html/tlc/html/passenger/taxicab_rate.shtml</a:t>
            </a:r>
            <a:r>
              <a:rPr kumimoji="0" lang="e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Roboto"/>
                <a:cs typeface="Consolas" panose="020B0609020204030204" pitchFamily="49" charset="0"/>
                <a:sym typeface="Roboto"/>
              </a:rPr>
              <a:t> 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Roboto"/>
              <a:cs typeface="Consolas" panose="020B0609020204030204" pitchFamily="49" charset="0"/>
              <a:sym typeface="Roboto"/>
            </a:endParaRPr>
          </a:p>
        </p:txBody>
      </p:sp>
      <p:sp>
        <p:nvSpPr>
          <p:cNvPr id="1470" name="Google Shape;1470;p160"/>
          <p:cNvSpPr txBox="1"/>
          <p:nvPr/>
        </p:nvSpPr>
        <p:spPr>
          <a:xfrm>
            <a:off x="9113000" y="1247197"/>
            <a:ext cx="2945600" cy="5236814"/>
          </a:xfrm>
          <a:prstGeom prst="rect">
            <a:avLst/>
          </a:prstGeom>
          <a:noFill/>
          <a:ln w="9525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Taxi fares: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$2.50 initial charge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      +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50c per ⅕ mile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     (or)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50c per minute if stopped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      +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Passenger pays tolls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      +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Various special charges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1471" name="Google Shape;1471;p16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502076" y="371446"/>
            <a:ext cx="1689924" cy="175150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0DDB0A-888B-469C-95C7-F248D335DDDC}" type="slidenum"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999999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548052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2B5EC5-6147-4469-AFA9-7857FF8C02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taxi fare data set includes details about each trip</a:t>
            </a:r>
          </a:p>
        </p:txBody>
      </p:sp>
      <p:sp>
        <p:nvSpPr>
          <p:cNvPr id="5" name="Google Shape;1921;p233">
            <a:extLst>
              <a:ext uri="{FF2B5EF4-FFF2-40B4-BE49-F238E27FC236}">
                <a16:creationId xmlns:a16="http://schemas.microsoft.com/office/drawing/2014/main" id="{5631A3DD-640B-4D61-A200-3AB2303E8E8E}"/>
              </a:ext>
            </a:extLst>
          </p:cNvPr>
          <p:cNvSpPr/>
          <p:nvPr/>
        </p:nvSpPr>
        <p:spPr>
          <a:xfrm>
            <a:off x="158671" y="1751073"/>
            <a:ext cx="3307600" cy="1536717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Pickup and Dropoff</a:t>
            </a:r>
            <a:br>
              <a:rPr kumimoji="0" lang="e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</a:br>
            <a:r>
              <a:rPr kumimoji="0" lang="e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Locations (in longitudes and latitudes)</a:t>
            </a:r>
            <a:endParaRPr kumimoji="0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</p:txBody>
      </p:sp>
      <p:sp>
        <p:nvSpPr>
          <p:cNvPr id="7" name="Google Shape;1923;p233">
            <a:extLst>
              <a:ext uri="{FF2B5EF4-FFF2-40B4-BE49-F238E27FC236}">
                <a16:creationId xmlns:a16="http://schemas.microsoft.com/office/drawing/2014/main" id="{5F88CFEC-4E9F-4F67-99A4-770D108A678A}"/>
              </a:ext>
            </a:extLst>
          </p:cNvPr>
          <p:cNvSpPr/>
          <p:nvPr/>
        </p:nvSpPr>
        <p:spPr>
          <a:xfrm>
            <a:off x="158671" y="3331115"/>
            <a:ext cx="3307600" cy="340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Passenger Count</a:t>
            </a:r>
            <a:endParaRPr kumimoji="0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</p:txBody>
      </p:sp>
      <p:sp>
        <p:nvSpPr>
          <p:cNvPr id="8" name="Google Shape;1924;p233">
            <a:extLst>
              <a:ext uri="{FF2B5EF4-FFF2-40B4-BE49-F238E27FC236}">
                <a16:creationId xmlns:a16="http://schemas.microsoft.com/office/drawing/2014/main" id="{5B865476-1F2C-426D-AFBE-669C8FC95FC6}"/>
              </a:ext>
            </a:extLst>
          </p:cNvPr>
          <p:cNvSpPr/>
          <p:nvPr/>
        </p:nvSpPr>
        <p:spPr>
          <a:xfrm>
            <a:off x="158671" y="3723702"/>
            <a:ext cx="3307600" cy="340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Trip Distance</a:t>
            </a:r>
            <a:endParaRPr kumimoji="0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</p:txBody>
      </p:sp>
      <p:sp>
        <p:nvSpPr>
          <p:cNvPr id="9" name="Google Shape;1925;p233">
            <a:extLst>
              <a:ext uri="{FF2B5EF4-FFF2-40B4-BE49-F238E27FC236}">
                <a16:creationId xmlns:a16="http://schemas.microsoft.com/office/drawing/2014/main" id="{6439FE8F-10F2-44A1-84C1-0818C398B451}"/>
              </a:ext>
            </a:extLst>
          </p:cNvPr>
          <p:cNvSpPr/>
          <p:nvPr/>
        </p:nvSpPr>
        <p:spPr>
          <a:xfrm>
            <a:off x="159199" y="4116289"/>
            <a:ext cx="3307600" cy="340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Metered Fare</a:t>
            </a:r>
            <a:endParaRPr kumimoji="0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</p:txBody>
      </p:sp>
      <p:sp>
        <p:nvSpPr>
          <p:cNvPr id="11" name="Google Shape;1927;p233">
            <a:extLst>
              <a:ext uri="{FF2B5EF4-FFF2-40B4-BE49-F238E27FC236}">
                <a16:creationId xmlns:a16="http://schemas.microsoft.com/office/drawing/2014/main" id="{33882BD1-F535-4D5E-A47E-E608130CC959}"/>
              </a:ext>
            </a:extLst>
          </p:cNvPr>
          <p:cNvSpPr/>
          <p:nvPr/>
        </p:nvSpPr>
        <p:spPr>
          <a:xfrm>
            <a:off x="158671" y="4899102"/>
            <a:ext cx="3307600" cy="361746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Tolls Amount</a:t>
            </a:r>
            <a:endParaRPr kumimoji="0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</p:txBody>
      </p:sp>
      <p:sp>
        <p:nvSpPr>
          <p:cNvPr id="14" name="Google Shape;1923;p233">
            <a:extLst>
              <a:ext uri="{FF2B5EF4-FFF2-40B4-BE49-F238E27FC236}">
                <a16:creationId xmlns:a16="http://schemas.microsoft.com/office/drawing/2014/main" id="{8D4ACC6A-6325-F243-9C6A-74965750DCA0}"/>
              </a:ext>
            </a:extLst>
          </p:cNvPr>
          <p:cNvSpPr/>
          <p:nvPr/>
        </p:nvSpPr>
        <p:spPr>
          <a:xfrm>
            <a:off x="158671" y="1379950"/>
            <a:ext cx="3307600" cy="340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Pickup Date/Time</a:t>
            </a:r>
            <a:endParaRPr kumimoji="0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</p:txBody>
      </p:sp>
      <p:sp>
        <p:nvSpPr>
          <p:cNvPr id="16" name="Google Shape;1923;p233">
            <a:extLst>
              <a:ext uri="{FF2B5EF4-FFF2-40B4-BE49-F238E27FC236}">
                <a16:creationId xmlns:a16="http://schemas.microsoft.com/office/drawing/2014/main" id="{F5B66C91-BB0A-1D46-837E-80866C7C7DDF}"/>
              </a:ext>
            </a:extLst>
          </p:cNvPr>
          <p:cNvSpPr/>
          <p:nvPr/>
        </p:nvSpPr>
        <p:spPr>
          <a:xfrm>
            <a:off x="158671" y="4481028"/>
            <a:ext cx="3307600" cy="340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Tip Amount</a:t>
            </a:r>
            <a:endParaRPr kumimoji="0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</p:txBody>
      </p:sp>
      <p:sp>
        <p:nvSpPr>
          <p:cNvPr id="17" name="Google Shape;1927;p233">
            <a:extLst>
              <a:ext uri="{FF2B5EF4-FFF2-40B4-BE49-F238E27FC236}">
                <a16:creationId xmlns:a16="http://schemas.microsoft.com/office/drawing/2014/main" id="{6AFD76AB-B7C7-8346-A455-76B280E0B351}"/>
              </a:ext>
            </a:extLst>
          </p:cNvPr>
          <p:cNvSpPr/>
          <p:nvPr/>
        </p:nvSpPr>
        <p:spPr>
          <a:xfrm>
            <a:off x="158671" y="5303794"/>
            <a:ext cx="3307600" cy="368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Total Amount</a:t>
            </a:r>
            <a:endParaRPr kumimoji="0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218F9D6-50DB-EC47-9B8A-4A61E3BB73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486" r="17857" b="2000"/>
          <a:stretch/>
        </p:blipFill>
        <p:spPr>
          <a:xfrm>
            <a:off x="3427634" y="1325562"/>
            <a:ext cx="8641141" cy="4350541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0DDB0A-888B-469C-95C7-F248D335DDDC}" type="slidenum"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999999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302243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34B9198-F1E3-C546-97C8-B8FAB0E77954}"/>
              </a:ext>
            </a:extLst>
          </p:cNvPr>
          <p:cNvSpPr/>
          <p:nvPr/>
        </p:nvSpPr>
        <p:spPr>
          <a:xfrm>
            <a:off x="1" y="3013501"/>
            <a:ext cx="121920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  <a:sym typeface="Roboto"/>
              </a:rPr>
              <a:t>Exercise: </a:t>
            </a:r>
            <a:r>
              <a:rPr kumimoji="0" lang="en-US" sz="4800" b="1" i="0" u="none" strike="noStrike" kern="1200" cap="none" spc="0" normalizeH="0" baseline="0" noProof="0" dirty="0" err="1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  <a:sym typeface="Roboto"/>
              </a:rPr>
              <a:t>PyTorch</a:t>
            </a: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  <a:sym typeface="Roboto"/>
              </a:rPr>
              <a:t> Dataset and </a:t>
            </a:r>
            <a:r>
              <a:rPr kumimoji="0" lang="en-US" sz="4800" b="1" i="0" u="none" strike="noStrike" kern="1200" cap="none" spc="0" normalizeH="0" baseline="0" noProof="0" dirty="0" err="1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  <a:sym typeface="Roboto"/>
              </a:rPr>
              <a:t>Dataloader</a:t>
            </a: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  <a:sym typeface="Roboto"/>
              </a:rPr>
              <a:t> </a:t>
            </a:r>
            <a:endParaRPr kumimoji="0" lang="en-US" sz="4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91464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EE7DB2D-B2E9-4F68-8D5D-863D77D062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r>
              <a:rPr lang="en-US" dirty="0"/>
              <a:t>A tensor can be implemented as arrays of arrays of arrays of ...</a:t>
            </a:r>
          </a:p>
        </p:txBody>
      </p:sp>
      <p:sp>
        <p:nvSpPr>
          <p:cNvPr id="13" name="Google Shape;743;p96">
            <a:extLst>
              <a:ext uri="{FF2B5EF4-FFF2-40B4-BE49-F238E27FC236}">
                <a16:creationId xmlns:a16="http://schemas.microsoft.com/office/drawing/2014/main" id="{0AD94968-EF3F-42E3-8E3A-B1234F8406DE}"/>
              </a:ext>
            </a:extLst>
          </p:cNvPr>
          <p:cNvSpPr/>
          <p:nvPr/>
        </p:nvSpPr>
        <p:spPr>
          <a:xfrm>
            <a:off x="1018089" y="1580137"/>
            <a:ext cx="318000" cy="318000"/>
          </a:xfrm>
          <a:prstGeom prst="cube">
            <a:avLst>
              <a:gd name="adj" fmla="val 25000"/>
            </a:avLst>
          </a:prstGeom>
          <a:solidFill>
            <a:srgbClr val="0070C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Google Shape;744;p96">
            <a:extLst>
              <a:ext uri="{FF2B5EF4-FFF2-40B4-BE49-F238E27FC236}">
                <a16:creationId xmlns:a16="http://schemas.microsoft.com/office/drawing/2014/main" id="{3A7A4C88-C497-4656-B9C9-B349CF4F62D9}"/>
              </a:ext>
            </a:extLst>
          </p:cNvPr>
          <p:cNvSpPr/>
          <p:nvPr/>
        </p:nvSpPr>
        <p:spPr>
          <a:xfrm>
            <a:off x="1018089" y="1898137"/>
            <a:ext cx="318000" cy="318000"/>
          </a:xfrm>
          <a:prstGeom prst="cube">
            <a:avLst>
              <a:gd name="adj" fmla="val 25000"/>
            </a:avLst>
          </a:prstGeom>
          <a:solidFill>
            <a:srgbClr val="0070C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Google Shape;745;p96">
            <a:extLst>
              <a:ext uri="{FF2B5EF4-FFF2-40B4-BE49-F238E27FC236}">
                <a16:creationId xmlns:a16="http://schemas.microsoft.com/office/drawing/2014/main" id="{8BE633AB-FF00-4788-8586-495D5B367656}"/>
              </a:ext>
            </a:extLst>
          </p:cNvPr>
          <p:cNvSpPr/>
          <p:nvPr/>
        </p:nvSpPr>
        <p:spPr>
          <a:xfrm>
            <a:off x="1018089" y="2203621"/>
            <a:ext cx="318000" cy="318000"/>
          </a:xfrm>
          <a:prstGeom prst="cube">
            <a:avLst>
              <a:gd name="adj" fmla="val 25000"/>
            </a:avLst>
          </a:prstGeom>
          <a:solidFill>
            <a:srgbClr val="0070C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Google Shape;746;p96">
            <a:extLst>
              <a:ext uri="{FF2B5EF4-FFF2-40B4-BE49-F238E27FC236}">
                <a16:creationId xmlns:a16="http://schemas.microsoft.com/office/drawing/2014/main" id="{D8433EE7-2620-4458-8841-85ACBED030B2}"/>
              </a:ext>
            </a:extLst>
          </p:cNvPr>
          <p:cNvSpPr/>
          <p:nvPr/>
        </p:nvSpPr>
        <p:spPr>
          <a:xfrm>
            <a:off x="1018089" y="2521621"/>
            <a:ext cx="318000" cy="318000"/>
          </a:xfrm>
          <a:prstGeom prst="cube">
            <a:avLst>
              <a:gd name="adj" fmla="val 25000"/>
            </a:avLst>
          </a:prstGeom>
          <a:solidFill>
            <a:srgbClr val="0070C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Google Shape;747;p96">
            <a:extLst>
              <a:ext uri="{FF2B5EF4-FFF2-40B4-BE49-F238E27FC236}">
                <a16:creationId xmlns:a16="http://schemas.microsoft.com/office/drawing/2014/main" id="{FBE494EA-7934-4A0A-B47F-6760A95CB5E3}"/>
              </a:ext>
            </a:extLst>
          </p:cNvPr>
          <p:cNvSpPr/>
          <p:nvPr/>
        </p:nvSpPr>
        <p:spPr>
          <a:xfrm>
            <a:off x="1018089" y="2830482"/>
            <a:ext cx="318000" cy="318000"/>
          </a:xfrm>
          <a:prstGeom prst="cube">
            <a:avLst>
              <a:gd name="adj" fmla="val 25000"/>
            </a:avLst>
          </a:prstGeom>
          <a:solidFill>
            <a:srgbClr val="0070C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Google Shape;748;p96">
            <a:extLst>
              <a:ext uri="{FF2B5EF4-FFF2-40B4-BE49-F238E27FC236}">
                <a16:creationId xmlns:a16="http://schemas.microsoft.com/office/drawing/2014/main" id="{DB6DDAF9-719E-4C2A-99F5-FC20DC552D23}"/>
              </a:ext>
            </a:extLst>
          </p:cNvPr>
          <p:cNvSpPr/>
          <p:nvPr/>
        </p:nvSpPr>
        <p:spPr>
          <a:xfrm>
            <a:off x="1018089" y="3148482"/>
            <a:ext cx="318000" cy="318000"/>
          </a:xfrm>
          <a:prstGeom prst="cube">
            <a:avLst>
              <a:gd name="adj" fmla="val 25000"/>
            </a:avLst>
          </a:prstGeom>
          <a:solidFill>
            <a:srgbClr val="0070C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Google Shape;749;p96">
            <a:extLst>
              <a:ext uri="{FF2B5EF4-FFF2-40B4-BE49-F238E27FC236}">
                <a16:creationId xmlns:a16="http://schemas.microsoft.com/office/drawing/2014/main" id="{A084F6AB-48CE-44AB-902B-4BE777C9A133}"/>
              </a:ext>
            </a:extLst>
          </p:cNvPr>
          <p:cNvSpPr/>
          <p:nvPr/>
        </p:nvSpPr>
        <p:spPr>
          <a:xfrm>
            <a:off x="1018089" y="3453966"/>
            <a:ext cx="318000" cy="318000"/>
          </a:xfrm>
          <a:prstGeom prst="cube">
            <a:avLst>
              <a:gd name="adj" fmla="val 25000"/>
            </a:avLst>
          </a:prstGeom>
          <a:solidFill>
            <a:srgbClr val="0070C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Google Shape;750;p96">
            <a:extLst>
              <a:ext uri="{FF2B5EF4-FFF2-40B4-BE49-F238E27FC236}">
                <a16:creationId xmlns:a16="http://schemas.microsoft.com/office/drawing/2014/main" id="{7D47DC52-53E7-4961-8E1D-093B3BED3888}"/>
              </a:ext>
            </a:extLst>
          </p:cNvPr>
          <p:cNvSpPr txBox="1"/>
          <p:nvPr/>
        </p:nvSpPr>
        <p:spPr>
          <a:xfrm>
            <a:off x="536689" y="4710637"/>
            <a:ext cx="1280800" cy="10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 dirty="0">
                <a:latin typeface="Arial" panose="020B0604020202020204" pitchFamily="34" charset="0"/>
                <a:cs typeface="Arial" panose="020B0604020202020204" pitchFamily="34" charset="0"/>
              </a:rPr>
              <a:t>Rank 4</a:t>
            </a:r>
            <a:br>
              <a:rPr lang="en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" sz="2400" dirty="0">
                <a:latin typeface="Arial" panose="020B0604020202020204" pitchFamily="34" charset="0"/>
                <a:cs typeface="Arial" panose="020B0604020202020204" pitchFamily="34" charset="0"/>
              </a:rPr>
              <a:t>Tensor</a:t>
            </a:r>
            <a:endParaRPr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48D2B17-96E6-45F6-A390-81C7EA35AB05}"/>
              </a:ext>
            </a:extLst>
          </p:cNvPr>
          <p:cNvSpPr txBox="1"/>
          <p:nvPr/>
        </p:nvSpPr>
        <p:spPr>
          <a:xfrm>
            <a:off x="373306" y="5801928"/>
            <a:ext cx="46643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B050"/>
                </a:solidFill>
                <a:latin typeface="Chalkduster" charset="0"/>
                <a:ea typeface="Chalkduster" charset="0"/>
                <a:cs typeface="Chalkduster" charset="0"/>
              </a:rPr>
              <a:t>Rank 4 Tensor for YouTube videos?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DDB0A-888B-469C-95C7-F248D335DDDC}" type="slidenum">
              <a:rPr lang="en-US" smtClean="0"/>
              <a:t>4</a:t>
            </a:fld>
            <a:endParaRPr lang="en-US"/>
          </a:p>
        </p:txBody>
      </p:sp>
      <p:sp>
        <p:nvSpPr>
          <p:cNvPr id="25" name="Google Shape;750;p96">
            <a:extLst>
              <a:ext uri="{FF2B5EF4-FFF2-40B4-BE49-F238E27FC236}">
                <a16:creationId xmlns:a16="http://schemas.microsoft.com/office/drawing/2014/main" id="{A211651E-4188-0349-8E49-A0AE13AB00FA}"/>
              </a:ext>
            </a:extLst>
          </p:cNvPr>
          <p:cNvSpPr txBox="1"/>
          <p:nvPr/>
        </p:nvSpPr>
        <p:spPr>
          <a:xfrm rot="5400000">
            <a:off x="400089" y="3348508"/>
            <a:ext cx="1280800" cy="10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 dirty="0"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  <a:endParaRPr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Google Shape;750;p96">
            <a:extLst>
              <a:ext uri="{FF2B5EF4-FFF2-40B4-BE49-F238E27FC236}">
                <a16:creationId xmlns:a16="http://schemas.microsoft.com/office/drawing/2014/main" id="{282C19D6-0AD0-6F42-8D40-E46BE20A86CE}"/>
              </a:ext>
            </a:extLst>
          </p:cNvPr>
          <p:cNvSpPr txBox="1"/>
          <p:nvPr/>
        </p:nvSpPr>
        <p:spPr>
          <a:xfrm>
            <a:off x="4815200" y="4721638"/>
            <a:ext cx="1280800" cy="10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 dirty="0">
                <a:latin typeface="Arial" panose="020B0604020202020204" pitchFamily="34" charset="0"/>
                <a:cs typeface="Arial" panose="020B0604020202020204" pitchFamily="34" charset="0"/>
              </a:rPr>
              <a:t>Rank 5</a:t>
            </a:r>
            <a:br>
              <a:rPr lang="en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" sz="2400" dirty="0">
                <a:latin typeface="Arial" panose="020B0604020202020204" pitchFamily="34" charset="0"/>
                <a:cs typeface="Arial" panose="020B0604020202020204" pitchFamily="34" charset="0"/>
              </a:rPr>
              <a:t>Tensor</a:t>
            </a:r>
            <a:endParaRPr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Google Shape;750;p96">
            <a:extLst>
              <a:ext uri="{FF2B5EF4-FFF2-40B4-BE49-F238E27FC236}">
                <a16:creationId xmlns:a16="http://schemas.microsoft.com/office/drawing/2014/main" id="{BD288AF7-7F5D-0042-8F1A-1680C43CC9F2}"/>
              </a:ext>
            </a:extLst>
          </p:cNvPr>
          <p:cNvSpPr txBox="1"/>
          <p:nvPr/>
        </p:nvSpPr>
        <p:spPr>
          <a:xfrm>
            <a:off x="9910368" y="4710637"/>
            <a:ext cx="1601693" cy="10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 dirty="0">
                <a:latin typeface="Arial" panose="020B0604020202020204" pitchFamily="34" charset="0"/>
                <a:cs typeface="Arial" panose="020B0604020202020204" pitchFamily="34" charset="0"/>
              </a:rPr>
              <a:t>Rank …</a:t>
            </a:r>
            <a:br>
              <a:rPr lang="en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" sz="2400" dirty="0">
                <a:latin typeface="Arial" panose="020B0604020202020204" pitchFamily="34" charset="0"/>
                <a:cs typeface="Arial" panose="020B0604020202020204" pitchFamily="34" charset="0"/>
              </a:rPr>
              <a:t>Tensor</a:t>
            </a:r>
            <a:endParaRPr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Google Shape;743;p96">
            <a:extLst>
              <a:ext uri="{FF2B5EF4-FFF2-40B4-BE49-F238E27FC236}">
                <a16:creationId xmlns:a16="http://schemas.microsoft.com/office/drawing/2014/main" id="{D8EAD34F-35E1-414C-BBDA-FA172686EB24}"/>
              </a:ext>
            </a:extLst>
          </p:cNvPr>
          <p:cNvSpPr/>
          <p:nvPr/>
        </p:nvSpPr>
        <p:spPr>
          <a:xfrm>
            <a:off x="4101705" y="1521522"/>
            <a:ext cx="318000" cy="318000"/>
          </a:xfrm>
          <a:prstGeom prst="cube">
            <a:avLst>
              <a:gd name="adj" fmla="val 25000"/>
            </a:avLst>
          </a:prstGeom>
          <a:solidFill>
            <a:srgbClr val="0070C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Google Shape;744;p96">
            <a:extLst>
              <a:ext uri="{FF2B5EF4-FFF2-40B4-BE49-F238E27FC236}">
                <a16:creationId xmlns:a16="http://schemas.microsoft.com/office/drawing/2014/main" id="{44527AE0-1019-B84C-89FE-1C5C8286A8B9}"/>
              </a:ext>
            </a:extLst>
          </p:cNvPr>
          <p:cNvSpPr/>
          <p:nvPr/>
        </p:nvSpPr>
        <p:spPr>
          <a:xfrm>
            <a:off x="4101705" y="1839522"/>
            <a:ext cx="318000" cy="318000"/>
          </a:xfrm>
          <a:prstGeom prst="cube">
            <a:avLst>
              <a:gd name="adj" fmla="val 25000"/>
            </a:avLst>
          </a:prstGeom>
          <a:solidFill>
            <a:srgbClr val="0070C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Google Shape;745;p96">
            <a:extLst>
              <a:ext uri="{FF2B5EF4-FFF2-40B4-BE49-F238E27FC236}">
                <a16:creationId xmlns:a16="http://schemas.microsoft.com/office/drawing/2014/main" id="{176641E6-39F2-DC44-9F3A-8F0B802ADA53}"/>
              </a:ext>
            </a:extLst>
          </p:cNvPr>
          <p:cNvSpPr/>
          <p:nvPr/>
        </p:nvSpPr>
        <p:spPr>
          <a:xfrm>
            <a:off x="4101705" y="2145006"/>
            <a:ext cx="318000" cy="318000"/>
          </a:xfrm>
          <a:prstGeom prst="cube">
            <a:avLst>
              <a:gd name="adj" fmla="val 25000"/>
            </a:avLst>
          </a:prstGeom>
          <a:solidFill>
            <a:srgbClr val="0070C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Google Shape;746;p96">
            <a:extLst>
              <a:ext uri="{FF2B5EF4-FFF2-40B4-BE49-F238E27FC236}">
                <a16:creationId xmlns:a16="http://schemas.microsoft.com/office/drawing/2014/main" id="{E8B220D2-63E8-2D40-A0B4-109F0FEB8C4D}"/>
              </a:ext>
            </a:extLst>
          </p:cNvPr>
          <p:cNvSpPr/>
          <p:nvPr/>
        </p:nvSpPr>
        <p:spPr>
          <a:xfrm>
            <a:off x="4101705" y="2463006"/>
            <a:ext cx="318000" cy="318000"/>
          </a:xfrm>
          <a:prstGeom prst="cube">
            <a:avLst>
              <a:gd name="adj" fmla="val 25000"/>
            </a:avLst>
          </a:prstGeom>
          <a:solidFill>
            <a:srgbClr val="0070C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Google Shape;747;p96">
            <a:extLst>
              <a:ext uri="{FF2B5EF4-FFF2-40B4-BE49-F238E27FC236}">
                <a16:creationId xmlns:a16="http://schemas.microsoft.com/office/drawing/2014/main" id="{32710049-7412-A644-9951-D6935811E81D}"/>
              </a:ext>
            </a:extLst>
          </p:cNvPr>
          <p:cNvSpPr/>
          <p:nvPr/>
        </p:nvSpPr>
        <p:spPr>
          <a:xfrm>
            <a:off x="4101705" y="2771867"/>
            <a:ext cx="318000" cy="318000"/>
          </a:xfrm>
          <a:prstGeom prst="cube">
            <a:avLst>
              <a:gd name="adj" fmla="val 25000"/>
            </a:avLst>
          </a:prstGeom>
          <a:solidFill>
            <a:srgbClr val="0070C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Google Shape;748;p96">
            <a:extLst>
              <a:ext uri="{FF2B5EF4-FFF2-40B4-BE49-F238E27FC236}">
                <a16:creationId xmlns:a16="http://schemas.microsoft.com/office/drawing/2014/main" id="{FDC1A333-3C61-8448-97D4-7ADF699852A0}"/>
              </a:ext>
            </a:extLst>
          </p:cNvPr>
          <p:cNvSpPr/>
          <p:nvPr/>
        </p:nvSpPr>
        <p:spPr>
          <a:xfrm>
            <a:off x="4101705" y="3089867"/>
            <a:ext cx="318000" cy="318000"/>
          </a:xfrm>
          <a:prstGeom prst="cube">
            <a:avLst>
              <a:gd name="adj" fmla="val 25000"/>
            </a:avLst>
          </a:prstGeom>
          <a:solidFill>
            <a:srgbClr val="0070C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Google Shape;749;p96">
            <a:extLst>
              <a:ext uri="{FF2B5EF4-FFF2-40B4-BE49-F238E27FC236}">
                <a16:creationId xmlns:a16="http://schemas.microsoft.com/office/drawing/2014/main" id="{62B1A224-F040-A749-B082-F39901B7532D}"/>
              </a:ext>
            </a:extLst>
          </p:cNvPr>
          <p:cNvSpPr/>
          <p:nvPr/>
        </p:nvSpPr>
        <p:spPr>
          <a:xfrm>
            <a:off x="4101705" y="3395351"/>
            <a:ext cx="318000" cy="318000"/>
          </a:xfrm>
          <a:prstGeom prst="cube">
            <a:avLst>
              <a:gd name="adj" fmla="val 25000"/>
            </a:avLst>
          </a:prstGeom>
          <a:solidFill>
            <a:srgbClr val="0070C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Google Shape;750;p96">
            <a:extLst>
              <a:ext uri="{FF2B5EF4-FFF2-40B4-BE49-F238E27FC236}">
                <a16:creationId xmlns:a16="http://schemas.microsoft.com/office/drawing/2014/main" id="{03D8AF06-7E45-D043-A91A-486F55E7788B}"/>
              </a:ext>
            </a:extLst>
          </p:cNvPr>
          <p:cNvSpPr txBox="1"/>
          <p:nvPr/>
        </p:nvSpPr>
        <p:spPr>
          <a:xfrm rot="5400000">
            <a:off x="3483705" y="3289893"/>
            <a:ext cx="1280800" cy="10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 dirty="0"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  <a:endParaRPr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Google Shape;743;p96">
            <a:extLst>
              <a:ext uri="{FF2B5EF4-FFF2-40B4-BE49-F238E27FC236}">
                <a16:creationId xmlns:a16="http://schemas.microsoft.com/office/drawing/2014/main" id="{815B3474-A12C-1B46-8C8F-55072B864B2B}"/>
              </a:ext>
            </a:extLst>
          </p:cNvPr>
          <p:cNvSpPr/>
          <p:nvPr/>
        </p:nvSpPr>
        <p:spPr>
          <a:xfrm>
            <a:off x="4878705" y="1521522"/>
            <a:ext cx="318000" cy="318000"/>
          </a:xfrm>
          <a:prstGeom prst="cube">
            <a:avLst>
              <a:gd name="adj" fmla="val 25000"/>
            </a:avLst>
          </a:prstGeom>
          <a:solidFill>
            <a:srgbClr val="0070C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Google Shape;744;p96">
            <a:extLst>
              <a:ext uri="{FF2B5EF4-FFF2-40B4-BE49-F238E27FC236}">
                <a16:creationId xmlns:a16="http://schemas.microsoft.com/office/drawing/2014/main" id="{7C4ED697-E980-6E47-BB10-06F0042D2A4F}"/>
              </a:ext>
            </a:extLst>
          </p:cNvPr>
          <p:cNvSpPr/>
          <p:nvPr/>
        </p:nvSpPr>
        <p:spPr>
          <a:xfrm>
            <a:off x="4878705" y="1839522"/>
            <a:ext cx="318000" cy="318000"/>
          </a:xfrm>
          <a:prstGeom prst="cube">
            <a:avLst>
              <a:gd name="adj" fmla="val 25000"/>
            </a:avLst>
          </a:prstGeom>
          <a:solidFill>
            <a:srgbClr val="0070C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Google Shape;745;p96">
            <a:extLst>
              <a:ext uri="{FF2B5EF4-FFF2-40B4-BE49-F238E27FC236}">
                <a16:creationId xmlns:a16="http://schemas.microsoft.com/office/drawing/2014/main" id="{D58BBA4C-CAE4-DB47-984D-8CB86A1F710A}"/>
              </a:ext>
            </a:extLst>
          </p:cNvPr>
          <p:cNvSpPr/>
          <p:nvPr/>
        </p:nvSpPr>
        <p:spPr>
          <a:xfrm>
            <a:off x="4878705" y="2145006"/>
            <a:ext cx="318000" cy="318000"/>
          </a:xfrm>
          <a:prstGeom prst="cube">
            <a:avLst>
              <a:gd name="adj" fmla="val 25000"/>
            </a:avLst>
          </a:prstGeom>
          <a:solidFill>
            <a:srgbClr val="0070C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Google Shape;746;p96">
            <a:extLst>
              <a:ext uri="{FF2B5EF4-FFF2-40B4-BE49-F238E27FC236}">
                <a16:creationId xmlns:a16="http://schemas.microsoft.com/office/drawing/2014/main" id="{3407E31B-549C-554A-9BA6-79E0344AC26A}"/>
              </a:ext>
            </a:extLst>
          </p:cNvPr>
          <p:cNvSpPr/>
          <p:nvPr/>
        </p:nvSpPr>
        <p:spPr>
          <a:xfrm>
            <a:off x="4878705" y="2463006"/>
            <a:ext cx="318000" cy="318000"/>
          </a:xfrm>
          <a:prstGeom prst="cube">
            <a:avLst>
              <a:gd name="adj" fmla="val 25000"/>
            </a:avLst>
          </a:prstGeom>
          <a:solidFill>
            <a:srgbClr val="0070C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Google Shape;747;p96">
            <a:extLst>
              <a:ext uri="{FF2B5EF4-FFF2-40B4-BE49-F238E27FC236}">
                <a16:creationId xmlns:a16="http://schemas.microsoft.com/office/drawing/2014/main" id="{B5D70AD1-7F6C-BF4F-89B0-C15A4C610479}"/>
              </a:ext>
            </a:extLst>
          </p:cNvPr>
          <p:cNvSpPr/>
          <p:nvPr/>
        </p:nvSpPr>
        <p:spPr>
          <a:xfrm>
            <a:off x="4878705" y="2771867"/>
            <a:ext cx="318000" cy="318000"/>
          </a:xfrm>
          <a:prstGeom prst="cube">
            <a:avLst>
              <a:gd name="adj" fmla="val 25000"/>
            </a:avLst>
          </a:prstGeom>
          <a:solidFill>
            <a:srgbClr val="0070C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Google Shape;748;p96">
            <a:extLst>
              <a:ext uri="{FF2B5EF4-FFF2-40B4-BE49-F238E27FC236}">
                <a16:creationId xmlns:a16="http://schemas.microsoft.com/office/drawing/2014/main" id="{64493B41-5F80-614F-9152-73BE6B91941A}"/>
              </a:ext>
            </a:extLst>
          </p:cNvPr>
          <p:cNvSpPr/>
          <p:nvPr/>
        </p:nvSpPr>
        <p:spPr>
          <a:xfrm>
            <a:off x="4878705" y="3089867"/>
            <a:ext cx="318000" cy="318000"/>
          </a:xfrm>
          <a:prstGeom prst="cube">
            <a:avLst>
              <a:gd name="adj" fmla="val 25000"/>
            </a:avLst>
          </a:prstGeom>
          <a:solidFill>
            <a:srgbClr val="0070C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Google Shape;749;p96">
            <a:extLst>
              <a:ext uri="{FF2B5EF4-FFF2-40B4-BE49-F238E27FC236}">
                <a16:creationId xmlns:a16="http://schemas.microsoft.com/office/drawing/2014/main" id="{E7FD2146-0AF5-A942-A0D0-6C9522932252}"/>
              </a:ext>
            </a:extLst>
          </p:cNvPr>
          <p:cNvSpPr/>
          <p:nvPr/>
        </p:nvSpPr>
        <p:spPr>
          <a:xfrm>
            <a:off x="4878705" y="3395351"/>
            <a:ext cx="318000" cy="318000"/>
          </a:xfrm>
          <a:prstGeom prst="cube">
            <a:avLst>
              <a:gd name="adj" fmla="val 25000"/>
            </a:avLst>
          </a:prstGeom>
          <a:solidFill>
            <a:srgbClr val="0070C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Google Shape;750;p96">
            <a:extLst>
              <a:ext uri="{FF2B5EF4-FFF2-40B4-BE49-F238E27FC236}">
                <a16:creationId xmlns:a16="http://schemas.microsoft.com/office/drawing/2014/main" id="{2F352D86-7729-254D-9D8E-EAF95D0BD323}"/>
              </a:ext>
            </a:extLst>
          </p:cNvPr>
          <p:cNvSpPr txBox="1"/>
          <p:nvPr/>
        </p:nvSpPr>
        <p:spPr>
          <a:xfrm rot="5400000">
            <a:off x="4260705" y="3289893"/>
            <a:ext cx="1280800" cy="10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 dirty="0"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  <a:endParaRPr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Google Shape;743;p96">
            <a:extLst>
              <a:ext uri="{FF2B5EF4-FFF2-40B4-BE49-F238E27FC236}">
                <a16:creationId xmlns:a16="http://schemas.microsoft.com/office/drawing/2014/main" id="{C747B73D-EC30-FF45-9D57-0F9408BE7AE4}"/>
              </a:ext>
            </a:extLst>
          </p:cNvPr>
          <p:cNvSpPr/>
          <p:nvPr/>
        </p:nvSpPr>
        <p:spPr>
          <a:xfrm>
            <a:off x="5641400" y="1521522"/>
            <a:ext cx="318000" cy="318000"/>
          </a:xfrm>
          <a:prstGeom prst="cube">
            <a:avLst>
              <a:gd name="adj" fmla="val 25000"/>
            </a:avLst>
          </a:prstGeom>
          <a:solidFill>
            <a:srgbClr val="0070C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Google Shape;744;p96">
            <a:extLst>
              <a:ext uri="{FF2B5EF4-FFF2-40B4-BE49-F238E27FC236}">
                <a16:creationId xmlns:a16="http://schemas.microsoft.com/office/drawing/2014/main" id="{76842E44-E330-DB4F-A521-F76202930070}"/>
              </a:ext>
            </a:extLst>
          </p:cNvPr>
          <p:cNvSpPr/>
          <p:nvPr/>
        </p:nvSpPr>
        <p:spPr>
          <a:xfrm>
            <a:off x="5641400" y="1839522"/>
            <a:ext cx="318000" cy="318000"/>
          </a:xfrm>
          <a:prstGeom prst="cube">
            <a:avLst>
              <a:gd name="adj" fmla="val 25000"/>
            </a:avLst>
          </a:prstGeom>
          <a:solidFill>
            <a:srgbClr val="0070C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Google Shape;745;p96">
            <a:extLst>
              <a:ext uri="{FF2B5EF4-FFF2-40B4-BE49-F238E27FC236}">
                <a16:creationId xmlns:a16="http://schemas.microsoft.com/office/drawing/2014/main" id="{B89CD59F-9262-7443-B625-355CD82A7BF2}"/>
              </a:ext>
            </a:extLst>
          </p:cNvPr>
          <p:cNvSpPr/>
          <p:nvPr/>
        </p:nvSpPr>
        <p:spPr>
          <a:xfrm>
            <a:off x="5641400" y="2145006"/>
            <a:ext cx="318000" cy="318000"/>
          </a:xfrm>
          <a:prstGeom prst="cube">
            <a:avLst>
              <a:gd name="adj" fmla="val 25000"/>
            </a:avLst>
          </a:prstGeom>
          <a:solidFill>
            <a:srgbClr val="0070C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Google Shape;746;p96">
            <a:extLst>
              <a:ext uri="{FF2B5EF4-FFF2-40B4-BE49-F238E27FC236}">
                <a16:creationId xmlns:a16="http://schemas.microsoft.com/office/drawing/2014/main" id="{24859317-2557-3D48-8079-945FA4EA096D}"/>
              </a:ext>
            </a:extLst>
          </p:cNvPr>
          <p:cNvSpPr/>
          <p:nvPr/>
        </p:nvSpPr>
        <p:spPr>
          <a:xfrm>
            <a:off x="5641400" y="2463006"/>
            <a:ext cx="318000" cy="318000"/>
          </a:xfrm>
          <a:prstGeom prst="cube">
            <a:avLst>
              <a:gd name="adj" fmla="val 25000"/>
            </a:avLst>
          </a:prstGeom>
          <a:solidFill>
            <a:srgbClr val="0070C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Google Shape;747;p96">
            <a:extLst>
              <a:ext uri="{FF2B5EF4-FFF2-40B4-BE49-F238E27FC236}">
                <a16:creationId xmlns:a16="http://schemas.microsoft.com/office/drawing/2014/main" id="{EDA93439-27DC-2545-8C64-85CA009575C0}"/>
              </a:ext>
            </a:extLst>
          </p:cNvPr>
          <p:cNvSpPr/>
          <p:nvPr/>
        </p:nvSpPr>
        <p:spPr>
          <a:xfrm>
            <a:off x="5641400" y="2771867"/>
            <a:ext cx="318000" cy="318000"/>
          </a:xfrm>
          <a:prstGeom prst="cube">
            <a:avLst>
              <a:gd name="adj" fmla="val 25000"/>
            </a:avLst>
          </a:prstGeom>
          <a:solidFill>
            <a:srgbClr val="0070C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Google Shape;748;p96">
            <a:extLst>
              <a:ext uri="{FF2B5EF4-FFF2-40B4-BE49-F238E27FC236}">
                <a16:creationId xmlns:a16="http://schemas.microsoft.com/office/drawing/2014/main" id="{85F597FC-616F-8649-8392-69565E2AF55E}"/>
              </a:ext>
            </a:extLst>
          </p:cNvPr>
          <p:cNvSpPr/>
          <p:nvPr/>
        </p:nvSpPr>
        <p:spPr>
          <a:xfrm>
            <a:off x="5641400" y="3089867"/>
            <a:ext cx="318000" cy="318000"/>
          </a:xfrm>
          <a:prstGeom prst="cube">
            <a:avLst>
              <a:gd name="adj" fmla="val 25000"/>
            </a:avLst>
          </a:prstGeom>
          <a:solidFill>
            <a:srgbClr val="0070C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Google Shape;749;p96">
            <a:extLst>
              <a:ext uri="{FF2B5EF4-FFF2-40B4-BE49-F238E27FC236}">
                <a16:creationId xmlns:a16="http://schemas.microsoft.com/office/drawing/2014/main" id="{C24B1A1F-F254-3947-AC47-ECA48FFEED5D}"/>
              </a:ext>
            </a:extLst>
          </p:cNvPr>
          <p:cNvSpPr/>
          <p:nvPr/>
        </p:nvSpPr>
        <p:spPr>
          <a:xfrm>
            <a:off x="5641400" y="3395351"/>
            <a:ext cx="318000" cy="318000"/>
          </a:xfrm>
          <a:prstGeom prst="cube">
            <a:avLst>
              <a:gd name="adj" fmla="val 25000"/>
            </a:avLst>
          </a:prstGeom>
          <a:solidFill>
            <a:srgbClr val="0070C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Google Shape;750;p96">
            <a:extLst>
              <a:ext uri="{FF2B5EF4-FFF2-40B4-BE49-F238E27FC236}">
                <a16:creationId xmlns:a16="http://schemas.microsoft.com/office/drawing/2014/main" id="{801214BD-7A7B-CE47-8773-FF494CF207DD}"/>
              </a:ext>
            </a:extLst>
          </p:cNvPr>
          <p:cNvSpPr txBox="1"/>
          <p:nvPr/>
        </p:nvSpPr>
        <p:spPr>
          <a:xfrm rot="5400000">
            <a:off x="5023400" y="3289893"/>
            <a:ext cx="1280800" cy="10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 dirty="0"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  <a:endParaRPr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Google Shape;743;p96">
            <a:extLst>
              <a:ext uri="{FF2B5EF4-FFF2-40B4-BE49-F238E27FC236}">
                <a16:creationId xmlns:a16="http://schemas.microsoft.com/office/drawing/2014/main" id="{91BD1110-4C89-2E47-AF58-2ED3B1874B59}"/>
              </a:ext>
            </a:extLst>
          </p:cNvPr>
          <p:cNvSpPr/>
          <p:nvPr/>
        </p:nvSpPr>
        <p:spPr>
          <a:xfrm>
            <a:off x="6418400" y="1521522"/>
            <a:ext cx="318000" cy="318000"/>
          </a:xfrm>
          <a:prstGeom prst="cube">
            <a:avLst>
              <a:gd name="adj" fmla="val 25000"/>
            </a:avLst>
          </a:prstGeom>
          <a:solidFill>
            <a:srgbClr val="0070C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Google Shape;744;p96">
            <a:extLst>
              <a:ext uri="{FF2B5EF4-FFF2-40B4-BE49-F238E27FC236}">
                <a16:creationId xmlns:a16="http://schemas.microsoft.com/office/drawing/2014/main" id="{933DABB4-E9DD-0145-B809-91CA4EEBF647}"/>
              </a:ext>
            </a:extLst>
          </p:cNvPr>
          <p:cNvSpPr/>
          <p:nvPr/>
        </p:nvSpPr>
        <p:spPr>
          <a:xfrm>
            <a:off x="6418400" y="1839522"/>
            <a:ext cx="318000" cy="318000"/>
          </a:xfrm>
          <a:prstGeom prst="cube">
            <a:avLst>
              <a:gd name="adj" fmla="val 25000"/>
            </a:avLst>
          </a:prstGeom>
          <a:solidFill>
            <a:srgbClr val="0070C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" name="Google Shape;745;p96">
            <a:extLst>
              <a:ext uri="{FF2B5EF4-FFF2-40B4-BE49-F238E27FC236}">
                <a16:creationId xmlns:a16="http://schemas.microsoft.com/office/drawing/2014/main" id="{83CE7C1F-C9A1-D747-85B9-272A0C3536A4}"/>
              </a:ext>
            </a:extLst>
          </p:cNvPr>
          <p:cNvSpPr/>
          <p:nvPr/>
        </p:nvSpPr>
        <p:spPr>
          <a:xfrm>
            <a:off x="6418400" y="2145006"/>
            <a:ext cx="318000" cy="318000"/>
          </a:xfrm>
          <a:prstGeom prst="cube">
            <a:avLst>
              <a:gd name="adj" fmla="val 25000"/>
            </a:avLst>
          </a:prstGeom>
          <a:solidFill>
            <a:srgbClr val="0070C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6" name="Google Shape;746;p96">
            <a:extLst>
              <a:ext uri="{FF2B5EF4-FFF2-40B4-BE49-F238E27FC236}">
                <a16:creationId xmlns:a16="http://schemas.microsoft.com/office/drawing/2014/main" id="{D373DB6E-DDF2-4E4B-8009-6D0CF8002160}"/>
              </a:ext>
            </a:extLst>
          </p:cNvPr>
          <p:cNvSpPr/>
          <p:nvPr/>
        </p:nvSpPr>
        <p:spPr>
          <a:xfrm>
            <a:off x="6418400" y="2463006"/>
            <a:ext cx="318000" cy="318000"/>
          </a:xfrm>
          <a:prstGeom prst="cube">
            <a:avLst>
              <a:gd name="adj" fmla="val 25000"/>
            </a:avLst>
          </a:prstGeom>
          <a:solidFill>
            <a:srgbClr val="0070C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Google Shape;747;p96">
            <a:extLst>
              <a:ext uri="{FF2B5EF4-FFF2-40B4-BE49-F238E27FC236}">
                <a16:creationId xmlns:a16="http://schemas.microsoft.com/office/drawing/2014/main" id="{0C50454E-7F01-7A4F-9665-C5791E247B49}"/>
              </a:ext>
            </a:extLst>
          </p:cNvPr>
          <p:cNvSpPr/>
          <p:nvPr/>
        </p:nvSpPr>
        <p:spPr>
          <a:xfrm>
            <a:off x="6418400" y="2771867"/>
            <a:ext cx="318000" cy="318000"/>
          </a:xfrm>
          <a:prstGeom prst="cube">
            <a:avLst>
              <a:gd name="adj" fmla="val 25000"/>
            </a:avLst>
          </a:prstGeom>
          <a:solidFill>
            <a:srgbClr val="0070C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8" name="Google Shape;748;p96">
            <a:extLst>
              <a:ext uri="{FF2B5EF4-FFF2-40B4-BE49-F238E27FC236}">
                <a16:creationId xmlns:a16="http://schemas.microsoft.com/office/drawing/2014/main" id="{653CB567-1954-2D45-81E1-54DD074C38D8}"/>
              </a:ext>
            </a:extLst>
          </p:cNvPr>
          <p:cNvSpPr/>
          <p:nvPr/>
        </p:nvSpPr>
        <p:spPr>
          <a:xfrm>
            <a:off x="6418400" y="3089867"/>
            <a:ext cx="318000" cy="318000"/>
          </a:xfrm>
          <a:prstGeom prst="cube">
            <a:avLst>
              <a:gd name="adj" fmla="val 25000"/>
            </a:avLst>
          </a:prstGeom>
          <a:solidFill>
            <a:srgbClr val="0070C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9" name="Google Shape;749;p96">
            <a:extLst>
              <a:ext uri="{FF2B5EF4-FFF2-40B4-BE49-F238E27FC236}">
                <a16:creationId xmlns:a16="http://schemas.microsoft.com/office/drawing/2014/main" id="{E0323B8F-3653-D04D-9028-A545636A69D9}"/>
              </a:ext>
            </a:extLst>
          </p:cNvPr>
          <p:cNvSpPr/>
          <p:nvPr/>
        </p:nvSpPr>
        <p:spPr>
          <a:xfrm>
            <a:off x="6418400" y="3395351"/>
            <a:ext cx="318000" cy="318000"/>
          </a:xfrm>
          <a:prstGeom prst="cube">
            <a:avLst>
              <a:gd name="adj" fmla="val 25000"/>
            </a:avLst>
          </a:prstGeom>
          <a:solidFill>
            <a:srgbClr val="0070C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0" name="Google Shape;750;p96">
            <a:extLst>
              <a:ext uri="{FF2B5EF4-FFF2-40B4-BE49-F238E27FC236}">
                <a16:creationId xmlns:a16="http://schemas.microsoft.com/office/drawing/2014/main" id="{4AF4CD4D-740B-B542-BEE1-CD2620965ECB}"/>
              </a:ext>
            </a:extLst>
          </p:cNvPr>
          <p:cNvSpPr txBox="1"/>
          <p:nvPr/>
        </p:nvSpPr>
        <p:spPr>
          <a:xfrm rot="5400000">
            <a:off x="5800400" y="3289893"/>
            <a:ext cx="1280800" cy="10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 dirty="0"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  <a:endParaRPr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" name="Google Shape;750;p96">
            <a:extLst>
              <a:ext uri="{FF2B5EF4-FFF2-40B4-BE49-F238E27FC236}">
                <a16:creationId xmlns:a16="http://schemas.microsoft.com/office/drawing/2014/main" id="{D93D6839-CF99-594C-94C6-1988A1F4B6BA}"/>
              </a:ext>
            </a:extLst>
          </p:cNvPr>
          <p:cNvSpPr txBox="1"/>
          <p:nvPr/>
        </p:nvSpPr>
        <p:spPr>
          <a:xfrm>
            <a:off x="6736400" y="1618633"/>
            <a:ext cx="1280800" cy="10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 dirty="0"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  <a:endParaRPr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2" name="Google Shape;750;p96">
            <a:extLst>
              <a:ext uri="{FF2B5EF4-FFF2-40B4-BE49-F238E27FC236}">
                <a16:creationId xmlns:a16="http://schemas.microsoft.com/office/drawing/2014/main" id="{B5303661-BCBD-034B-940F-C2206DF35E98}"/>
              </a:ext>
            </a:extLst>
          </p:cNvPr>
          <p:cNvSpPr txBox="1"/>
          <p:nvPr/>
        </p:nvSpPr>
        <p:spPr>
          <a:xfrm>
            <a:off x="6736400" y="1300976"/>
            <a:ext cx="1280800" cy="10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 dirty="0"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  <a:endParaRPr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" name="Google Shape;750;p96">
            <a:extLst>
              <a:ext uri="{FF2B5EF4-FFF2-40B4-BE49-F238E27FC236}">
                <a16:creationId xmlns:a16="http://schemas.microsoft.com/office/drawing/2014/main" id="{58E34A10-9CBC-6C49-A856-0F9EAE5DE1BA}"/>
              </a:ext>
            </a:extLst>
          </p:cNvPr>
          <p:cNvSpPr txBox="1"/>
          <p:nvPr/>
        </p:nvSpPr>
        <p:spPr>
          <a:xfrm>
            <a:off x="6736400" y="2253946"/>
            <a:ext cx="1280800" cy="10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 dirty="0"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  <a:endParaRPr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4" name="Google Shape;750;p96">
            <a:extLst>
              <a:ext uri="{FF2B5EF4-FFF2-40B4-BE49-F238E27FC236}">
                <a16:creationId xmlns:a16="http://schemas.microsoft.com/office/drawing/2014/main" id="{3949C68C-B026-7841-BEF4-4B4024AC66D2}"/>
              </a:ext>
            </a:extLst>
          </p:cNvPr>
          <p:cNvSpPr txBox="1"/>
          <p:nvPr/>
        </p:nvSpPr>
        <p:spPr>
          <a:xfrm>
            <a:off x="6736400" y="1936290"/>
            <a:ext cx="1280800" cy="10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 dirty="0"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  <a:endParaRPr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5" name="Google Shape;750;p96">
            <a:extLst>
              <a:ext uri="{FF2B5EF4-FFF2-40B4-BE49-F238E27FC236}">
                <a16:creationId xmlns:a16="http://schemas.microsoft.com/office/drawing/2014/main" id="{550FA280-31D7-774E-9E04-D13CB4CDBD87}"/>
              </a:ext>
            </a:extLst>
          </p:cNvPr>
          <p:cNvSpPr txBox="1"/>
          <p:nvPr/>
        </p:nvSpPr>
        <p:spPr>
          <a:xfrm>
            <a:off x="6737808" y="2892663"/>
            <a:ext cx="1280800" cy="10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 dirty="0"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  <a:endParaRPr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6" name="Google Shape;750;p96">
            <a:extLst>
              <a:ext uri="{FF2B5EF4-FFF2-40B4-BE49-F238E27FC236}">
                <a16:creationId xmlns:a16="http://schemas.microsoft.com/office/drawing/2014/main" id="{4E083191-AFB8-B547-AD28-EC5650662F93}"/>
              </a:ext>
            </a:extLst>
          </p:cNvPr>
          <p:cNvSpPr txBox="1"/>
          <p:nvPr/>
        </p:nvSpPr>
        <p:spPr>
          <a:xfrm>
            <a:off x="6737808" y="2575006"/>
            <a:ext cx="1280800" cy="10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 dirty="0"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  <a:endParaRPr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8" name="Google Shape;750;p96">
            <a:extLst>
              <a:ext uri="{FF2B5EF4-FFF2-40B4-BE49-F238E27FC236}">
                <a16:creationId xmlns:a16="http://schemas.microsoft.com/office/drawing/2014/main" id="{A87DA11A-12C1-F046-BAC5-84CB6C1122D3}"/>
              </a:ext>
            </a:extLst>
          </p:cNvPr>
          <p:cNvSpPr txBox="1"/>
          <p:nvPr/>
        </p:nvSpPr>
        <p:spPr>
          <a:xfrm>
            <a:off x="6737808" y="3210320"/>
            <a:ext cx="1280800" cy="10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 dirty="0"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  <a:endParaRPr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21420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95"/>
          <p:cNvSpPr txBox="1"/>
          <p:nvPr/>
        </p:nvSpPr>
        <p:spPr>
          <a:xfrm>
            <a:off x="270600" y="989700"/>
            <a:ext cx="10962800" cy="135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4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  <a:sym typeface="Roboto"/>
              </a:rPr>
              <a:t>Agenda</a:t>
            </a:r>
            <a:endParaRPr kumimoji="0" sz="4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Arial" charset="0"/>
              <a:cs typeface="Arial" charset="0"/>
              <a:sym typeface="Roboto"/>
            </a:endParaRPr>
          </a:p>
        </p:txBody>
      </p:sp>
      <p:graphicFrame>
        <p:nvGraphicFramePr>
          <p:cNvPr id="730" name="Google Shape;730;p95"/>
          <p:cNvGraphicFramePr/>
          <p:nvPr/>
        </p:nvGraphicFramePr>
        <p:xfrm>
          <a:off x="1305633" y="2413001"/>
          <a:ext cx="9652000" cy="3054373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6902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9617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16133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>
                        <a:solidFill>
                          <a:srgbClr val="6666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21900" marR="121900" marT="121900" marB="1219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1100"/>
                        <a:buFont typeface="Arial"/>
                        <a:buNone/>
                      </a:pPr>
                      <a:endParaRPr sz="2400" dirty="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21900" marR="121900" marT="121900" marB="1219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9560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>
                        <a:solidFill>
                          <a:srgbClr val="6666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21900" marR="121900" marT="121900" marB="1219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400" dirty="0">
                          <a:solidFill>
                            <a:schemeClr val="lt1"/>
                          </a:solidFill>
                          <a:latin typeface="Arial" charset="0"/>
                          <a:ea typeface="Arial" charset="0"/>
                          <a:cs typeface="Arial" charset="0"/>
                          <a:sym typeface="Roboto"/>
                        </a:rPr>
                        <a:t>Train and evaluate + Lab </a:t>
                      </a:r>
                      <a:endParaRPr lang="en-US" sz="2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21900" marR="121900" marT="121900" marB="1219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9560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>
                        <a:solidFill>
                          <a:srgbClr val="6666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21900" marR="121900" marT="121900" marB="1219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 dirty="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21900" marR="121900" marT="121900" marB="1219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9560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>
                        <a:solidFill>
                          <a:srgbClr val="6666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21900" marR="121900" marT="121900" marB="1219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 dirty="0"/>
                    </a:p>
                  </a:txBody>
                  <a:tcPr marL="121900" marR="121900" marT="121900" marB="1219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9560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>
                        <a:solidFill>
                          <a:srgbClr val="6666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21900" marR="121900" marT="121900" marB="1219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 dirty="0"/>
                    </a:p>
                  </a:txBody>
                  <a:tcPr marL="121900" marR="121900" marT="121900" marB="1219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9318048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16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Many machine learning courses focus on this…</a:t>
            </a:r>
          </a:p>
        </p:txBody>
      </p:sp>
      <p:sp>
        <p:nvSpPr>
          <p:cNvPr id="1296" name="Google Shape;1296;p162"/>
          <p:cNvSpPr/>
          <p:nvPr/>
        </p:nvSpPr>
        <p:spPr>
          <a:xfrm>
            <a:off x="3694716" y="1603149"/>
            <a:ext cx="2137600" cy="1268000"/>
          </a:xfrm>
          <a:prstGeom prst="roundRect">
            <a:avLst>
              <a:gd name="adj" fmla="val 0"/>
            </a:avLst>
          </a:prstGeom>
          <a:solidFill>
            <a:srgbClr val="4486FA">
              <a:alpha val="9800"/>
            </a:srgbClr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Tx/>
              <a:buFontTx/>
              <a:buNone/>
              <a:tabLst/>
              <a:defRPr/>
            </a:pPr>
            <a:endParaRPr kumimoji="0" sz="1867" b="0" i="0" u="none" strike="noStrike" kern="1200" cap="none" spc="0" normalizeH="0" baseline="0" noProof="0">
              <a:ln>
                <a:noFill/>
              </a:ln>
              <a:solidFill>
                <a:srgbClr val="D7D7D7"/>
              </a:solidFill>
              <a:effectLst/>
              <a:uLnTx/>
              <a:uFillTx/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97" name="Google Shape;1297;p162"/>
          <p:cNvSpPr/>
          <p:nvPr/>
        </p:nvSpPr>
        <p:spPr>
          <a:xfrm>
            <a:off x="1405872" y="1603149"/>
            <a:ext cx="2137600" cy="1268000"/>
          </a:xfrm>
          <a:prstGeom prst="roundRect">
            <a:avLst>
              <a:gd name="adj" fmla="val 0"/>
            </a:avLst>
          </a:prstGeom>
          <a:solidFill>
            <a:srgbClr val="4486FA">
              <a:alpha val="9800"/>
            </a:srgbClr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Tx/>
              <a:buFontTx/>
              <a:buNone/>
              <a:tabLst/>
              <a:defRPr/>
            </a:pPr>
            <a:endParaRPr kumimoji="0" sz="1867" b="0" i="0" u="none" strike="noStrike" kern="1200" cap="none" spc="0" normalizeH="0" baseline="0" noProof="0">
              <a:ln>
                <a:noFill/>
              </a:ln>
              <a:solidFill>
                <a:srgbClr val="D7D7D7"/>
              </a:solidFill>
              <a:effectLst/>
              <a:uLnTx/>
              <a:uFillTx/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98" name="Google Shape;1298;p162"/>
          <p:cNvSpPr/>
          <p:nvPr/>
        </p:nvSpPr>
        <p:spPr>
          <a:xfrm>
            <a:off x="5983392" y="1601524"/>
            <a:ext cx="2142800" cy="1271600"/>
          </a:xfrm>
          <a:prstGeom prst="roundRect">
            <a:avLst>
              <a:gd name="adj" fmla="val 0"/>
            </a:avLst>
          </a:prstGeom>
          <a:solidFill>
            <a:srgbClr val="4486FA">
              <a:alpha val="9800"/>
            </a:srgbClr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Tx/>
              <a:buFontTx/>
              <a:buNone/>
              <a:tabLst/>
              <a:defRPr/>
            </a:pPr>
            <a:endParaRPr kumimoji="0" sz="1867" b="0" i="0" u="none" strike="noStrike" kern="1200" cap="none" spc="0" normalizeH="0" baseline="0" noProof="0">
              <a:ln>
                <a:noFill/>
              </a:ln>
              <a:solidFill>
                <a:srgbClr val="D7D7D7"/>
              </a:solidFill>
              <a:effectLst/>
              <a:uLnTx/>
              <a:uFillTx/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99" name="Google Shape;1299;p162"/>
          <p:cNvSpPr/>
          <p:nvPr/>
        </p:nvSpPr>
        <p:spPr>
          <a:xfrm>
            <a:off x="3695884" y="3025552"/>
            <a:ext cx="1617600" cy="1268000"/>
          </a:xfrm>
          <a:prstGeom prst="roundRect">
            <a:avLst>
              <a:gd name="adj" fmla="val 0"/>
            </a:avLst>
          </a:prstGeom>
          <a:solidFill>
            <a:srgbClr val="E34335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Tx/>
              <a:buFontTx/>
              <a:buNone/>
              <a:tabLst/>
              <a:defRPr/>
            </a:pPr>
            <a:r>
              <a:rPr kumimoji="0" lang="en" sz="1867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  <a:sym typeface="Roboto"/>
              </a:rPr>
              <a:t>ML CODE</a:t>
            </a:r>
            <a:endParaRPr kumimoji="0" sz="1867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Arial" charset="0"/>
              <a:cs typeface="Arial" charset="0"/>
              <a:sym typeface="Roboto"/>
            </a:endParaRPr>
          </a:p>
        </p:txBody>
      </p:sp>
      <p:sp>
        <p:nvSpPr>
          <p:cNvPr id="1300" name="Google Shape;1300;p162"/>
          <p:cNvSpPr/>
          <p:nvPr/>
        </p:nvSpPr>
        <p:spPr>
          <a:xfrm>
            <a:off x="1405872" y="3025552"/>
            <a:ext cx="2137600" cy="1268000"/>
          </a:xfrm>
          <a:prstGeom prst="roundRect">
            <a:avLst>
              <a:gd name="adj" fmla="val 0"/>
            </a:avLst>
          </a:prstGeom>
          <a:solidFill>
            <a:srgbClr val="4486FA">
              <a:alpha val="9800"/>
            </a:srgbClr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Tx/>
              <a:buFontTx/>
              <a:buNone/>
              <a:tabLst/>
              <a:defRPr/>
            </a:pPr>
            <a:endParaRPr kumimoji="0" sz="1867" b="0" i="0" u="none" strike="noStrike" kern="1200" cap="none" spc="0" normalizeH="0" baseline="0" noProof="0">
              <a:ln>
                <a:noFill/>
              </a:ln>
              <a:solidFill>
                <a:srgbClr val="D7D7D7"/>
              </a:solidFill>
              <a:effectLst/>
              <a:uLnTx/>
              <a:uFillTx/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301" name="Google Shape;1301;p162"/>
          <p:cNvSpPr/>
          <p:nvPr/>
        </p:nvSpPr>
        <p:spPr>
          <a:xfrm>
            <a:off x="5462845" y="3025552"/>
            <a:ext cx="2663200" cy="1268000"/>
          </a:xfrm>
          <a:prstGeom prst="roundRect">
            <a:avLst>
              <a:gd name="adj" fmla="val 0"/>
            </a:avLst>
          </a:prstGeom>
          <a:solidFill>
            <a:srgbClr val="4486FA">
              <a:alpha val="9800"/>
            </a:srgbClr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Tx/>
              <a:buFontTx/>
              <a:buNone/>
              <a:tabLst/>
              <a:defRPr/>
            </a:pPr>
            <a:endParaRPr kumimoji="0" sz="1867" b="0" i="0" u="none" strike="noStrike" kern="1200" cap="none" spc="0" normalizeH="0" baseline="0" noProof="0">
              <a:ln>
                <a:noFill/>
              </a:ln>
              <a:solidFill>
                <a:srgbClr val="D7D7D7"/>
              </a:solidFill>
              <a:effectLst/>
              <a:uLnTx/>
              <a:uFillTx/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302" name="Google Shape;1302;p162"/>
          <p:cNvSpPr/>
          <p:nvPr/>
        </p:nvSpPr>
        <p:spPr>
          <a:xfrm>
            <a:off x="3695883" y="4443316"/>
            <a:ext cx="2143200" cy="1268000"/>
          </a:xfrm>
          <a:prstGeom prst="roundRect">
            <a:avLst>
              <a:gd name="adj" fmla="val 0"/>
            </a:avLst>
          </a:prstGeom>
          <a:solidFill>
            <a:srgbClr val="4486FA">
              <a:alpha val="9800"/>
            </a:srgbClr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Tx/>
              <a:buFontTx/>
              <a:buNone/>
              <a:tabLst/>
              <a:defRPr/>
            </a:pPr>
            <a:endParaRPr kumimoji="0" sz="1867" b="0" i="0" u="none" strike="noStrike" kern="1200" cap="none" spc="0" normalizeH="0" baseline="0" noProof="0">
              <a:ln>
                <a:noFill/>
              </a:ln>
              <a:solidFill>
                <a:srgbClr val="D7D7D7"/>
              </a:solidFill>
              <a:effectLst/>
              <a:uLnTx/>
              <a:uFillTx/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303" name="Google Shape;1303;p162"/>
          <p:cNvSpPr/>
          <p:nvPr/>
        </p:nvSpPr>
        <p:spPr>
          <a:xfrm>
            <a:off x="1405872" y="4443316"/>
            <a:ext cx="2137600" cy="1268000"/>
          </a:xfrm>
          <a:prstGeom prst="roundRect">
            <a:avLst>
              <a:gd name="adj" fmla="val 0"/>
            </a:avLst>
          </a:prstGeom>
          <a:solidFill>
            <a:srgbClr val="4486FA">
              <a:alpha val="9800"/>
            </a:srgbClr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Tx/>
              <a:buFontTx/>
              <a:buNone/>
              <a:tabLst/>
              <a:defRPr/>
            </a:pPr>
            <a:endParaRPr kumimoji="0" sz="1867" b="0" i="0" u="none" strike="noStrike" kern="1200" cap="none" spc="0" normalizeH="0" baseline="0" noProof="0">
              <a:ln>
                <a:noFill/>
              </a:ln>
              <a:solidFill>
                <a:srgbClr val="D7D7D7"/>
              </a:solidFill>
              <a:effectLst/>
              <a:uLnTx/>
              <a:uFillTx/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304" name="Google Shape;1304;p162"/>
          <p:cNvSpPr/>
          <p:nvPr/>
        </p:nvSpPr>
        <p:spPr>
          <a:xfrm>
            <a:off x="5988436" y="4443316"/>
            <a:ext cx="2137600" cy="1268000"/>
          </a:xfrm>
          <a:prstGeom prst="roundRect">
            <a:avLst>
              <a:gd name="adj" fmla="val 0"/>
            </a:avLst>
          </a:prstGeom>
          <a:solidFill>
            <a:srgbClr val="4486FA">
              <a:alpha val="9800"/>
            </a:srgbClr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Tx/>
              <a:buFontTx/>
              <a:buNone/>
              <a:tabLst/>
              <a:defRPr/>
            </a:pPr>
            <a:endParaRPr kumimoji="0" sz="1867" b="0" i="0" u="none" strike="noStrike" kern="1200" cap="none" spc="0" normalizeH="0" baseline="0" noProof="0">
              <a:ln>
                <a:noFill/>
              </a:ln>
              <a:solidFill>
                <a:srgbClr val="D7D7D7"/>
              </a:solidFill>
              <a:effectLst/>
              <a:uLnTx/>
              <a:uFillTx/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305" name="Google Shape;1305;p162"/>
          <p:cNvSpPr/>
          <p:nvPr/>
        </p:nvSpPr>
        <p:spPr>
          <a:xfrm>
            <a:off x="8278441" y="1600669"/>
            <a:ext cx="2507600" cy="4110000"/>
          </a:xfrm>
          <a:prstGeom prst="roundRect">
            <a:avLst>
              <a:gd name="adj" fmla="val 0"/>
            </a:avLst>
          </a:prstGeom>
          <a:solidFill>
            <a:srgbClr val="4486FA">
              <a:alpha val="9800"/>
            </a:srgbClr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Tx/>
              <a:buFontTx/>
              <a:buNone/>
              <a:tabLst/>
              <a:defRPr/>
            </a:pPr>
            <a:endParaRPr kumimoji="0" sz="1867" b="0" i="0" u="none" strike="noStrike" kern="1200" cap="none" spc="0" normalizeH="0" baseline="0" noProof="0">
              <a:ln>
                <a:noFill/>
              </a:ln>
              <a:solidFill>
                <a:srgbClr val="D7D7D7"/>
              </a:solidFill>
              <a:effectLst/>
              <a:uLnTx/>
              <a:uFillTx/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0DDB0A-888B-469C-95C7-F248D335DDDC}" type="slidenum"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999999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422064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" name="Google Shape;1310;p163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…but what does it take to built a production ML system?</a:t>
            </a:r>
          </a:p>
        </p:txBody>
      </p:sp>
      <p:sp>
        <p:nvSpPr>
          <p:cNvPr id="1311" name="Google Shape;1311;p163"/>
          <p:cNvSpPr/>
          <p:nvPr/>
        </p:nvSpPr>
        <p:spPr>
          <a:xfrm>
            <a:off x="3694716" y="1603149"/>
            <a:ext cx="2137600" cy="1268000"/>
          </a:xfrm>
          <a:prstGeom prst="roundRect">
            <a:avLst>
              <a:gd name="adj" fmla="val 0"/>
            </a:avLst>
          </a:prstGeom>
          <a:solidFill>
            <a:srgbClr val="4486FA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Tx/>
              <a:buFontTx/>
              <a:buNone/>
              <a:tabLst/>
              <a:defRPr/>
            </a:pPr>
            <a:r>
              <a:rPr kumimoji="0" lang="en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  <a:sym typeface="Roboto"/>
              </a:rPr>
              <a:t>DATA VERIFICATION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Arial" charset="0"/>
              <a:cs typeface="Arial" charset="0"/>
              <a:sym typeface="Roboto"/>
            </a:endParaRPr>
          </a:p>
        </p:txBody>
      </p:sp>
      <p:sp>
        <p:nvSpPr>
          <p:cNvPr id="1312" name="Google Shape;1312;p163"/>
          <p:cNvSpPr/>
          <p:nvPr/>
        </p:nvSpPr>
        <p:spPr>
          <a:xfrm>
            <a:off x="1405872" y="1603149"/>
            <a:ext cx="2137600" cy="1268000"/>
          </a:xfrm>
          <a:prstGeom prst="roundRect">
            <a:avLst>
              <a:gd name="adj" fmla="val 0"/>
            </a:avLst>
          </a:prstGeom>
          <a:solidFill>
            <a:srgbClr val="4486FA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Tx/>
              <a:buFontTx/>
              <a:buNone/>
              <a:tabLst/>
              <a:defRPr/>
            </a:pPr>
            <a:r>
              <a:rPr kumimoji="0" lang="en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  <a:sym typeface="Roboto"/>
              </a:rPr>
              <a:t>DATA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Arial" charset="0"/>
              <a:cs typeface="Arial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Tx/>
              <a:buFontTx/>
              <a:buNone/>
              <a:tabLst/>
              <a:defRPr/>
            </a:pPr>
            <a:r>
              <a:rPr kumimoji="0" lang="en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  <a:sym typeface="Roboto"/>
              </a:rPr>
              <a:t>COLLECTION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Arial" charset="0"/>
              <a:cs typeface="Arial" charset="0"/>
              <a:sym typeface="Roboto"/>
            </a:endParaRPr>
          </a:p>
        </p:txBody>
      </p:sp>
      <p:sp>
        <p:nvSpPr>
          <p:cNvPr id="1313" name="Google Shape;1313;p163"/>
          <p:cNvSpPr/>
          <p:nvPr/>
        </p:nvSpPr>
        <p:spPr>
          <a:xfrm>
            <a:off x="5983392" y="1601524"/>
            <a:ext cx="2142800" cy="1271600"/>
          </a:xfrm>
          <a:prstGeom prst="roundRect">
            <a:avLst>
              <a:gd name="adj" fmla="val 0"/>
            </a:avLst>
          </a:prstGeom>
          <a:solidFill>
            <a:srgbClr val="4486FA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Tx/>
              <a:buFontTx/>
              <a:buNone/>
              <a:tabLst/>
              <a:defRPr/>
            </a:pPr>
            <a:r>
              <a:rPr kumimoji="0" lang="en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  <a:sym typeface="Roboto"/>
              </a:rPr>
              <a:t>MACHINE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Arial" charset="0"/>
              <a:cs typeface="Arial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Tx/>
              <a:buFontTx/>
              <a:buNone/>
              <a:tabLst/>
              <a:defRPr/>
            </a:pPr>
            <a:r>
              <a:rPr kumimoji="0" lang="en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  <a:sym typeface="Roboto"/>
              </a:rPr>
              <a:t>RESOURCE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Arial" charset="0"/>
              <a:cs typeface="Arial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Tx/>
              <a:buFontTx/>
              <a:buNone/>
              <a:tabLst/>
              <a:defRPr/>
            </a:pPr>
            <a:r>
              <a:rPr kumimoji="0" lang="en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  <a:sym typeface="Roboto"/>
              </a:rPr>
              <a:t>MANAGEMENT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Arial" charset="0"/>
              <a:cs typeface="Arial" charset="0"/>
              <a:sym typeface="Roboto"/>
            </a:endParaRPr>
          </a:p>
        </p:txBody>
      </p:sp>
      <p:sp>
        <p:nvSpPr>
          <p:cNvPr id="1314" name="Google Shape;1314;p163"/>
          <p:cNvSpPr/>
          <p:nvPr/>
        </p:nvSpPr>
        <p:spPr>
          <a:xfrm>
            <a:off x="3695884" y="3025552"/>
            <a:ext cx="1617600" cy="1268000"/>
          </a:xfrm>
          <a:prstGeom prst="roundRect">
            <a:avLst>
              <a:gd name="adj" fmla="val 0"/>
            </a:avLst>
          </a:prstGeom>
          <a:solidFill>
            <a:srgbClr val="E34335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Tx/>
              <a:buFontTx/>
              <a:buNone/>
              <a:tabLst/>
              <a:defRPr/>
            </a:pPr>
            <a:r>
              <a:rPr kumimoji="0" lang="en" sz="1867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  <a:sym typeface="Roboto"/>
              </a:rPr>
              <a:t>ML CODE</a:t>
            </a:r>
            <a:endParaRPr kumimoji="0" sz="1867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Arial" charset="0"/>
              <a:cs typeface="Arial" charset="0"/>
              <a:sym typeface="Roboto"/>
            </a:endParaRPr>
          </a:p>
        </p:txBody>
      </p:sp>
      <p:sp>
        <p:nvSpPr>
          <p:cNvPr id="1315" name="Google Shape;1315;p163"/>
          <p:cNvSpPr/>
          <p:nvPr/>
        </p:nvSpPr>
        <p:spPr>
          <a:xfrm>
            <a:off x="1405872" y="3025552"/>
            <a:ext cx="2137600" cy="1268000"/>
          </a:xfrm>
          <a:prstGeom prst="roundRect">
            <a:avLst>
              <a:gd name="adj" fmla="val 0"/>
            </a:avLst>
          </a:prstGeom>
          <a:solidFill>
            <a:srgbClr val="4486FA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Tx/>
              <a:buFontTx/>
              <a:buNone/>
              <a:tabLst/>
              <a:defRPr/>
            </a:pPr>
            <a:r>
              <a:rPr kumimoji="0" lang="en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  <a:sym typeface="Roboto"/>
              </a:rPr>
              <a:t>FEATURE EXTRACTION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Arial" charset="0"/>
              <a:cs typeface="Arial" charset="0"/>
              <a:sym typeface="Roboto"/>
            </a:endParaRPr>
          </a:p>
        </p:txBody>
      </p:sp>
      <p:sp>
        <p:nvSpPr>
          <p:cNvPr id="1316" name="Google Shape;1316;p163"/>
          <p:cNvSpPr/>
          <p:nvPr/>
        </p:nvSpPr>
        <p:spPr>
          <a:xfrm>
            <a:off x="5462845" y="3025552"/>
            <a:ext cx="2663200" cy="1268000"/>
          </a:xfrm>
          <a:prstGeom prst="roundRect">
            <a:avLst>
              <a:gd name="adj" fmla="val 0"/>
            </a:avLst>
          </a:prstGeom>
          <a:solidFill>
            <a:srgbClr val="4486FA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Tx/>
              <a:buFontTx/>
              <a:buNone/>
              <a:tabLst/>
              <a:defRPr/>
            </a:pPr>
            <a:r>
              <a:rPr kumimoji="0" lang="en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  <a:sym typeface="Roboto"/>
              </a:rPr>
              <a:t>ANALYSIS TOOLS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Arial" charset="0"/>
              <a:cs typeface="Arial" charset="0"/>
              <a:sym typeface="Roboto"/>
            </a:endParaRPr>
          </a:p>
        </p:txBody>
      </p:sp>
      <p:sp>
        <p:nvSpPr>
          <p:cNvPr id="1317" name="Google Shape;1317;p163"/>
          <p:cNvSpPr/>
          <p:nvPr/>
        </p:nvSpPr>
        <p:spPr>
          <a:xfrm>
            <a:off x="3695883" y="4443316"/>
            <a:ext cx="2143200" cy="1268000"/>
          </a:xfrm>
          <a:prstGeom prst="roundRect">
            <a:avLst>
              <a:gd name="adj" fmla="val 0"/>
            </a:avLst>
          </a:prstGeom>
          <a:solidFill>
            <a:srgbClr val="4486FA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Tx/>
              <a:buFontTx/>
              <a:buNone/>
              <a:tabLst/>
              <a:defRPr/>
            </a:pPr>
            <a:r>
              <a:rPr kumimoji="0" lang="en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  <a:sym typeface="Roboto"/>
              </a:rPr>
              <a:t>CONFIGURATION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Arial" charset="0"/>
              <a:cs typeface="Arial" charset="0"/>
              <a:sym typeface="Roboto"/>
            </a:endParaRPr>
          </a:p>
        </p:txBody>
      </p:sp>
      <p:sp>
        <p:nvSpPr>
          <p:cNvPr id="1318" name="Google Shape;1318;p163"/>
          <p:cNvSpPr/>
          <p:nvPr/>
        </p:nvSpPr>
        <p:spPr>
          <a:xfrm>
            <a:off x="1405872" y="4443316"/>
            <a:ext cx="2137600" cy="1268000"/>
          </a:xfrm>
          <a:prstGeom prst="roundRect">
            <a:avLst>
              <a:gd name="adj" fmla="val 0"/>
            </a:avLst>
          </a:prstGeom>
          <a:solidFill>
            <a:srgbClr val="4486FA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Tx/>
              <a:buFontTx/>
              <a:buNone/>
              <a:tabLst/>
              <a:defRPr/>
            </a:pPr>
            <a:r>
              <a:rPr kumimoji="0" lang="en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  <a:sym typeface="Roboto"/>
              </a:rPr>
              <a:t>PROCESS MANAGEMENT TOOLS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Arial" charset="0"/>
              <a:cs typeface="Arial" charset="0"/>
              <a:sym typeface="Roboto"/>
            </a:endParaRPr>
          </a:p>
        </p:txBody>
      </p:sp>
      <p:sp>
        <p:nvSpPr>
          <p:cNvPr id="1319" name="Google Shape;1319;p163"/>
          <p:cNvSpPr/>
          <p:nvPr/>
        </p:nvSpPr>
        <p:spPr>
          <a:xfrm>
            <a:off x="5988436" y="4443316"/>
            <a:ext cx="2137600" cy="1268000"/>
          </a:xfrm>
          <a:prstGeom prst="roundRect">
            <a:avLst>
              <a:gd name="adj" fmla="val 0"/>
            </a:avLst>
          </a:prstGeom>
          <a:solidFill>
            <a:srgbClr val="4486FA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Tx/>
              <a:buFontTx/>
              <a:buNone/>
              <a:tabLst/>
              <a:defRPr/>
            </a:pPr>
            <a:r>
              <a:rPr kumimoji="0" lang="en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  <a:sym typeface="Roboto"/>
              </a:rPr>
              <a:t>MONITORING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Arial" charset="0"/>
              <a:cs typeface="Arial" charset="0"/>
              <a:sym typeface="Roboto"/>
            </a:endParaRPr>
          </a:p>
        </p:txBody>
      </p:sp>
      <p:sp>
        <p:nvSpPr>
          <p:cNvPr id="1320" name="Google Shape;1320;p163"/>
          <p:cNvSpPr/>
          <p:nvPr/>
        </p:nvSpPr>
        <p:spPr>
          <a:xfrm>
            <a:off x="8278441" y="1600669"/>
            <a:ext cx="2507600" cy="4110000"/>
          </a:xfrm>
          <a:prstGeom prst="roundRect">
            <a:avLst>
              <a:gd name="adj" fmla="val 0"/>
            </a:avLst>
          </a:prstGeom>
          <a:solidFill>
            <a:srgbClr val="4486FA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Tx/>
              <a:buFontTx/>
              <a:buNone/>
              <a:tabLst/>
              <a:defRPr/>
            </a:pPr>
            <a:r>
              <a:rPr kumimoji="0" lang="en" sz="1867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  <a:sym typeface="Roboto"/>
              </a:rPr>
              <a:t>SERVING INFRASTRUCTURE</a:t>
            </a:r>
            <a:endParaRPr kumimoji="0" sz="1867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Arial" charset="0"/>
              <a:cs typeface="Arial" charset="0"/>
              <a:sym typeface="Roboto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3FC548-2D7E-4E10-AE17-4F8730543D72}"/>
              </a:ext>
            </a:extLst>
          </p:cNvPr>
          <p:cNvSpPr txBox="1"/>
          <p:nvPr/>
        </p:nvSpPr>
        <p:spPr>
          <a:xfrm>
            <a:off x="3306262" y="5905792"/>
            <a:ext cx="5579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  <a:hlinkClick r:id="rId3"/>
              </a:rPr>
              <a:t>Hidden Technical Debt in Machine Learning Systems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0DDB0A-888B-469C-95C7-F248D335DDDC}" type="slidenum"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999999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103452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2439F2-8EE9-044E-BD82-810E562E8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6350"/>
            <a:ext cx="12192000" cy="1325563"/>
          </a:xfrm>
        </p:spPr>
        <p:txBody>
          <a:bodyPr vert="horz" lIns="365760" tIns="45720" rIns="91440" bIns="45720" rtlCol="0" anchor="ctr">
            <a:normAutofit/>
          </a:bodyPr>
          <a:lstStyle/>
          <a:p>
            <a:r>
              <a:rPr lang="en-US" kern="1200" dirty="0">
                <a:latin typeface="Arial" panose="020B0604020202020204" pitchFamily="34" charset="0"/>
                <a:ea typeface="Roboto" panose="020B0604020202020204" charset="0"/>
                <a:cs typeface="Arial" panose="020B0604020202020204" pitchFamily="34" charset="0"/>
              </a:rPr>
              <a:t>We need to make our ML </a:t>
            </a:r>
            <a:r>
              <a:rPr lang="en-US" dirty="0"/>
              <a:t>platform</a:t>
            </a:r>
            <a:r>
              <a:rPr lang="en-US" kern="1200" dirty="0">
                <a:latin typeface="Arial" panose="020B0604020202020204" pitchFamily="34" charset="0"/>
                <a:ea typeface="Roboto" panose="020B0604020202020204" charset="0"/>
                <a:cs typeface="Arial" panose="020B0604020202020204" pitchFamily="34" charset="0"/>
              </a:rPr>
              <a:t> more robust</a:t>
            </a:r>
          </a:p>
        </p:txBody>
      </p:sp>
      <p:sp>
        <p:nvSpPr>
          <p:cNvPr id="5" name="Google Shape;1130;p121">
            <a:extLst>
              <a:ext uri="{FF2B5EF4-FFF2-40B4-BE49-F238E27FC236}">
                <a16:creationId xmlns:a16="http://schemas.microsoft.com/office/drawing/2014/main" id="{773CF43B-0217-2148-9A0F-635A8266624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999999"/>
                </a:solidFill>
                <a:latin typeface="Arial" panose="020B0604020202020204" pitchFamily="34" charset="0"/>
                <a:ea typeface="Roboto" panose="020B0604020202020204" charset="0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999999"/>
                </a:solidFill>
                <a:latin typeface="Arial" panose="020B0604020202020204" pitchFamily="34" charset="0"/>
                <a:ea typeface="Roboto" panose="020B0604020202020204" charset="0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999999"/>
                </a:solidFill>
                <a:latin typeface="Arial" panose="020B0604020202020204" pitchFamily="34" charset="0"/>
                <a:ea typeface="Roboto" panose="020B0604020202020204" charset="0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999999"/>
                </a:solidFill>
                <a:latin typeface="Arial" panose="020B0604020202020204" pitchFamily="34" charset="0"/>
                <a:ea typeface="Roboto" panose="020B0604020202020204" charset="0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999999"/>
                </a:solidFill>
                <a:latin typeface="Arial" panose="020B0604020202020204" pitchFamily="34" charset="0"/>
                <a:ea typeface="Roboto" panose="020B0604020202020204" charset="0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For realistic, real-world </a:t>
            </a:r>
            <a:br>
              <a:rPr kumimoji="0" lang="en-US" sz="2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en-US" sz="2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ML models, we need to: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1. Use a fault-tolerant </a:t>
            </a:r>
            <a:b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training framework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2. Choose model based </a:t>
            </a:r>
            <a:b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on a validation dataset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3. Monitor training, especially if it will take days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533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4. Resume training if necessary</a:t>
            </a:r>
          </a:p>
        </p:txBody>
      </p:sp>
      <p:pic>
        <p:nvPicPr>
          <p:cNvPr id="6" name="Google Shape;1129;p121">
            <a:extLst>
              <a:ext uri="{FF2B5EF4-FFF2-40B4-BE49-F238E27FC236}">
                <a16:creationId xmlns:a16="http://schemas.microsoft.com/office/drawing/2014/main" id="{C560389B-D8FD-B64F-9B33-24C9E608F005}"/>
              </a:ext>
            </a:extLst>
          </p:cNvPr>
          <p:cNvPicPr preferRelativeResize="0"/>
          <p:nvPr/>
        </p:nvPicPr>
        <p:blipFill rotWithShape="1">
          <a:blip r:embed="rId2"/>
          <a:srcRect l="20069" r="9970" b="-2"/>
          <a:stretch/>
        </p:blipFill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C14ED1-D54A-514E-AC67-763895DB6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8401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BD0DDB0A-888B-469C-95C7-F248D335DDDC}" type="slidenum">
              <a:rPr kumimoji="0" lang="en-US" sz="1900" b="0" i="0" u="none" strike="noStrike" kern="1200" cap="none" spc="0" normalizeH="0" baseline="0" noProof="0" smtClean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srgbClr val="999999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848541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6BBEE62-BB7D-E940-AB9C-011AE29391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9268" y="1415447"/>
            <a:ext cx="878303" cy="878303"/>
          </a:xfrm>
          <a:prstGeom prst="rect">
            <a:avLst/>
          </a:prstGeom>
        </p:spPr>
      </p:pic>
      <p:sp>
        <p:nvSpPr>
          <p:cNvPr id="1066" name="Google Shape;1066;p116"/>
          <p:cNvSpPr txBox="1">
            <a:spLocks noGrp="1"/>
          </p:cNvSpPr>
          <p:nvPr>
            <p:ph type="title"/>
          </p:nvPr>
        </p:nvSpPr>
        <p:spPr>
          <a:xfrm>
            <a:off x="0" y="269649"/>
            <a:ext cx="12192000" cy="1325563"/>
          </a:xfrm>
        </p:spPr>
        <p:txBody>
          <a:bodyPr/>
          <a:lstStyle/>
          <a:p>
            <a:pPr lvl="0"/>
            <a:r>
              <a:rPr lang="en-US" dirty="0" err="1">
                <a:latin typeface="Arial" charset="0"/>
                <a:ea typeface="Arial" charset="0"/>
                <a:cs typeface="Arial" charset="0"/>
              </a:rPr>
              <a:t>PyTorch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 toolkit hierarchy</a:t>
            </a:r>
          </a:p>
        </p:txBody>
      </p:sp>
      <p:sp>
        <p:nvSpPr>
          <p:cNvPr id="1067" name="Google Shape;1067;p116"/>
          <p:cNvSpPr txBox="1"/>
          <p:nvPr/>
        </p:nvSpPr>
        <p:spPr>
          <a:xfrm>
            <a:off x="213067" y="5334684"/>
            <a:ext cx="6290000" cy="7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00" b="0" i="0" u="none" strike="noStrike" kern="120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  <a:sym typeface="Roboto"/>
              </a:rPr>
              <a:t>TF runs on different hardware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Arial" charset="0"/>
              <a:ea typeface="Arial" charset="0"/>
              <a:cs typeface="Arial" charset="0"/>
              <a:sym typeface="Roboto"/>
            </a:endParaRPr>
          </a:p>
        </p:txBody>
      </p:sp>
      <p:sp>
        <p:nvSpPr>
          <p:cNvPr id="1068" name="Google Shape;1068;p116"/>
          <p:cNvSpPr txBox="1"/>
          <p:nvPr/>
        </p:nvSpPr>
        <p:spPr>
          <a:xfrm>
            <a:off x="213067" y="1549300"/>
            <a:ext cx="6290000" cy="7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  <a:sym typeface="Roboto"/>
              </a:rPr>
              <a:t>High-level “out-of-box” API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Arial" charset="0"/>
              <a:ea typeface="Arial" charset="0"/>
              <a:cs typeface="Arial" charset="0"/>
              <a:sym typeface="Roboto"/>
            </a:endParaRPr>
          </a:p>
        </p:txBody>
      </p:sp>
      <p:sp>
        <p:nvSpPr>
          <p:cNvPr id="1069" name="Google Shape;1069;p116"/>
          <p:cNvSpPr txBox="1"/>
          <p:nvPr/>
        </p:nvSpPr>
        <p:spPr>
          <a:xfrm>
            <a:off x="213067" y="2528317"/>
            <a:ext cx="6290000" cy="7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  <a:sym typeface="Roboto"/>
              </a:rPr>
              <a:t>Components useful when 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Arial" charset="0"/>
              <a:ea typeface="Arial" charset="0"/>
              <a:cs typeface="Arial" charset="0"/>
              <a:sym typeface="Roboto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  <a:sym typeface="Roboto"/>
              </a:rPr>
              <a:t>building custom NN models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070" name="Google Shape;1070;p116"/>
          <p:cNvSpPr txBox="1"/>
          <p:nvPr/>
        </p:nvSpPr>
        <p:spPr>
          <a:xfrm>
            <a:off x="213067" y="3507351"/>
            <a:ext cx="6290000" cy="7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00" b="0" i="0" u="none" strike="noStrike" kern="120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  <a:sym typeface="Roboto"/>
              </a:rPr>
              <a:t>Python API gives you full control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Arial" charset="0"/>
              <a:ea typeface="Arial" charset="0"/>
              <a:cs typeface="Arial" charset="0"/>
              <a:sym typeface="Roboto"/>
            </a:endParaRPr>
          </a:p>
        </p:txBody>
      </p:sp>
      <p:sp>
        <p:nvSpPr>
          <p:cNvPr id="1071" name="Google Shape;1071;p116"/>
          <p:cNvSpPr txBox="1"/>
          <p:nvPr/>
        </p:nvSpPr>
        <p:spPr>
          <a:xfrm>
            <a:off x="213067" y="4418917"/>
            <a:ext cx="6290000" cy="7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00" b="0" i="0" u="none" strike="noStrike" kern="120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  <a:sym typeface="Roboto"/>
              </a:rPr>
              <a:t>C++ API is quite low-level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Arial" charset="0"/>
              <a:ea typeface="Arial" charset="0"/>
              <a:cs typeface="Arial" charset="0"/>
              <a:sym typeface="Roboto"/>
            </a:endParaRPr>
          </a:p>
        </p:txBody>
      </p:sp>
      <p:cxnSp>
        <p:nvCxnSpPr>
          <p:cNvPr id="1072" name="Google Shape;1072;p116"/>
          <p:cNvCxnSpPr/>
          <p:nvPr/>
        </p:nvCxnSpPr>
        <p:spPr>
          <a:xfrm>
            <a:off x="3987800" y="1914867"/>
            <a:ext cx="660400" cy="1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73" name="Google Shape;1073;p116"/>
          <p:cNvCxnSpPr/>
          <p:nvPr/>
        </p:nvCxnSpPr>
        <p:spPr>
          <a:xfrm>
            <a:off x="3987800" y="2894533"/>
            <a:ext cx="660400" cy="1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74" name="Google Shape;1074;p116"/>
          <p:cNvCxnSpPr/>
          <p:nvPr/>
        </p:nvCxnSpPr>
        <p:spPr>
          <a:xfrm>
            <a:off x="3987800" y="3874200"/>
            <a:ext cx="660400" cy="1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75" name="Google Shape;1075;p116"/>
          <p:cNvCxnSpPr/>
          <p:nvPr/>
        </p:nvCxnSpPr>
        <p:spPr>
          <a:xfrm>
            <a:off x="3987800" y="4852600"/>
            <a:ext cx="660400" cy="1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76" name="Google Shape;1076;p116"/>
          <p:cNvCxnSpPr/>
          <p:nvPr/>
        </p:nvCxnSpPr>
        <p:spPr>
          <a:xfrm>
            <a:off x="3987800" y="5696067"/>
            <a:ext cx="660400" cy="1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077" name="Google Shape;1077;p116"/>
          <p:cNvSpPr txBox="1"/>
          <p:nvPr/>
        </p:nvSpPr>
        <p:spPr>
          <a:xfrm>
            <a:off x="10668000" y="689884"/>
            <a:ext cx="1483399" cy="3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  <a:sym typeface="Roboto"/>
              </a:rPr>
              <a:t>Run at scale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1078" name="Google Shape;1078;p116"/>
          <p:cNvGrpSpPr/>
          <p:nvPr/>
        </p:nvGrpSpPr>
        <p:grpSpPr>
          <a:xfrm>
            <a:off x="4864134" y="1553468"/>
            <a:ext cx="5689381" cy="4506833"/>
            <a:chOff x="3648100" y="1165100"/>
            <a:chExt cx="4267036" cy="3380125"/>
          </a:xfrm>
        </p:grpSpPr>
        <p:sp>
          <p:nvSpPr>
            <p:cNvPr id="1079" name="Google Shape;1079;p116"/>
            <p:cNvSpPr/>
            <p:nvPr/>
          </p:nvSpPr>
          <p:spPr>
            <a:xfrm>
              <a:off x="3648100" y="4001025"/>
              <a:ext cx="855300" cy="544200"/>
            </a:xfrm>
            <a:prstGeom prst="rect">
              <a:avLst/>
            </a:prstGeom>
            <a:solidFill>
              <a:srgbClr val="EA433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2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  <a:sym typeface="Roboto Medium"/>
                </a:rPr>
                <a:t>CPU</a:t>
              </a: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  <a:sym typeface="Roboto Medium"/>
              </a:endParaRPr>
            </a:p>
          </p:txBody>
        </p:sp>
        <p:sp>
          <p:nvSpPr>
            <p:cNvPr id="1080" name="Google Shape;1080;p116"/>
            <p:cNvSpPr/>
            <p:nvPr/>
          </p:nvSpPr>
          <p:spPr>
            <a:xfrm>
              <a:off x="4698442" y="4001025"/>
              <a:ext cx="789600" cy="544200"/>
            </a:xfrm>
            <a:prstGeom prst="rect">
              <a:avLst/>
            </a:prstGeom>
            <a:solidFill>
              <a:srgbClr val="EA433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2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  <a:sym typeface="Roboto Medium"/>
                </a:rPr>
                <a:t>GPU</a:t>
              </a: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  <a:sym typeface="Roboto Medium"/>
              </a:endParaRPr>
            </a:p>
          </p:txBody>
        </p:sp>
        <p:sp>
          <p:nvSpPr>
            <p:cNvPr id="1081" name="Google Shape;1081;p116"/>
            <p:cNvSpPr/>
            <p:nvPr/>
          </p:nvSpPr>
          <p:spPr>
            <a:xfrm>
              <a:off x="5683084" y="4001025"/>
              <a:ext cx="789600" cy="544200"/>
            </a:xfrm>
            <a:prstGeom prst="rect">
              <a:avLst/>
            </a:prstGeom>
            <a:solidFill>
              <a:srgbClr val="EA433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2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  <a:sym typeface="Roboto Medium"/>
                </a:rPr>
                <a:t>TPU</a:t>
              </a: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  <a:sym typeface="Roboto Medium"/>
              </a:endParaRPr>
            </a:p>
          </p:txBody>
        </p:sp>
        <p:sp>
          <p:nvSpPr>
            <p:cNvPr id="1082" name="Google Shape;1082;p116"/>
            <p:cNvSpPr/>
            <p:nvPr/>
          </p:nvSpPr>
          <p:spPr>
            <a:xfrm>
              <a:off x="3648100" y="3317354"/>
              <a:ext cx="4266900" cy="544200"/>
            </a:xfrm>
            <a:prstGeom prst="rect">
              <a:avLst/>
            </a:prstGeom>
            <a:solidFill>
              <a:srgbClr val="EA433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  <a:sym typeface="Roboto Medium"/>
                </a:rPr>
                <a:t>Core </a:t>
              </a:r>
              <a:r>
                <a:rPr kumimoji="0" lang="en" sz="2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  <a:sym typeface="Roboto Medium"/>
                </a:rPr>
                <a:t>PyTorch</a:t>
              </a:r>
              <a:r>
                <a:rPr kumimoji="0" lang="e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  <a:sym typeface="Roboto Medium"/>
                </a:rPr>
                <a:t> (C++ / </a:t>
              </a:r>
              <a:r>
                <a:rPr kumimoji="0" lang="en" sz="2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  <a:sym typeface="Roboto Medium"/>
                </a:rPr>
                <a:t>ATen</a:t>
              </a:r>
              <a:r>
                <a:rPr kumimoji="0" lang="e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  <a:sym typeface="Roboto Medium"/>
                </a:rPr>
                <a:t>)</a:t>
              </a:r>
              <a:endPara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  <a:sym typeface="Roboto Medium"/>
              </a:endParaRPr>
            </a:p>
          </p:txBody>
        </p:sp>
        <p:sp>
          <p:nvSpPr>
            <p:cNvPr id="1083" name="Google Shape;1083;p116"/>
            <p:cNvSpPr/>
            <p:nvPr/>
          </p:nvSpPr>
          <p:spPr>
            <a:xfrm>
              <a:off x="3648168" y="2633686"/>
              <a:ext cx="4266900" cy="5442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  <a:sym typeface="Roboto Medium"/>
                </a:rPr>
                <a:t>Core </a:t>
              </a:r>
              <a:r>
                <a:rPr kumimoji="0" lang="en" sz="2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  <a:sym typeface="Roboto Medium"/>
                </a:rPr>
                <a:t>PyTorch</a:t>
              </a:r>
              <a:r>
                <a:rPr kumimoji="0" lang="e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  <a:sym typeface="Roboto Medium"/>
                </a:rPr>
                <a:t> (Python)</a:t>
              </a:r>
              <a:endPara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  <a:sym typeface="Roboto Medium"/>
              </a:endParaRPr>
            </a:p>
          </p:txBody>
        </p:sp>
        <p:sp>
          <p:nvSpPr>
            <p:cNvPr id="1084" name="Google Shape;1084;p116"/>
            <p:cNvSpPr/>
            <p:nvPr/>
          </p:nvSpPr>
          <p:spPr>
            <a:xfrm>
              <a:off x="3648236" y="1899393"/>
              <a:ext cx="4266900" cy="5442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  <a:sym typeface="Roboto Medium"/>
                </a:rPr>
                <a:t> </a:t>
              </a:r>
              <a:r>
                <a:rPr kumimoji="0" lang="en-US" sz="24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  <a:sym typeface="Roboto Medium"/>
                </a:rPr>
                <a:t>torch.utils.data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  <a:sym typeface="Roboto Medium"/>
                </a:rPr>
                <a:t>, </a:t>
              </a:r>
              <a:r>
                <a:rPr kumimoji="0" lang="en" sz="2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  <a:sym typeface="Roboto Medium"/>
                </a:rPr>
                <a:t>torch.nn</a:t>
              </a:r>
              <a:r>
                <a:rPr kumimoji="0" lang="e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  <a:sym typeface="Roboto Medium"/>
                </a:rPr>
                <a:t>, </a:t>
              </a:r>
              <a:r>
                <a:rPr kumimoji="0" lang="en" sz="2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  <a:sym typeface="Roboto Medium"/>
                </a:rPr>
                <a:t>torch.optim</a:t>
              </a:r>
              <a:endPara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  <a:sym typeface="Roboto Medium"/>
              </a:endParaRPr>
            </a:p>
          </p:txBody>
        </p:sp>
        <p:sp>
          <p:nvSpPr>
            <p:cNvPr id="1085" name="Google Shape;1085;p116"/>
            <p:cNvSpPr/>
            <p:nvPr/>
          </p:nvSpPr>
          <p:spPr>
            <a:xfrm>
              <a:off x="3648100" y="1165100"/>
              <a:ext cx="4266900" cy="544200"/>
            </a:xfrm>
            <a:prstGeom prst="rect">
              <a:avLst/>
            </a:prstGeom>
            <a:solidFill>
              <a:srgbClr val="34A85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  <a:sym typeface="Roboto Medium"/>
                </a:rPr>
                <a:t> </a:t>
              </a:r>
              <a:r>
                <a:rPr kumimoji="0" lang="en" sz="2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  <a:sym typeface="Roboto Medium"/>
                </a:rPr>
                <a:t>torch.lightning</a:t>
              </a:r>
              <a:endPara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  <a:sym typeface="Roboto Medium"/>
              </a:endParaRPr>
            </a:p>
          </p:txBody>
        </p:sp>
        <p:sp>
          <p:nvSpPr>
            <p:cNvPr id="1086" name="Google Shape;1086;p116"/>
            <p:cNvSpPr/>
            <p:nvPr/>
          </p:nvSpPr>
          <p:spPr>
            <a:xfrm>
              <a:off x="6667725" y="4001025"/>
              <a:ext cx="1247400" cy="544200"/>
            </a:xfrm>
            <a:prstGeom prst="rect">
              <a:avLst/>
            </a:prstGeom>
            <a:solidFill>
              <a:srgbClr val="EA433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  <a:sym typeface="Roboto Medium"/>
                </a:rPr>
                <a:t>ARM</a:t>
              </a:r>
              <a:endPara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  <a:sym typeface="Roboto Medium"/>
              </a:endParaRPr>
            </a:p>
          </p:txBody>
        </p:sp>
      </p:grpSp>
      <p:sp>
        <p:nvSpPr>
          <p:cNvPr id="1087" name="Google Shape;1087;p116"/>
          <p:cNvSpPr/>
          <p:nvPr/>
        </p:nvSpPr>
        <p:spPr>
          <a:xfrm rot="-5400000">
            <a:off x="9295333" y="3820967"/>
            <a:ext cx="3817200" cy="690000"/>
          </a:xfrm>
          <a:prstGeom prst="rect">
            <a:avLst/>
          </a:prstGeom>
          <a:solidFill>
            <a:srgbClr val="4A86E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  <a:sym typeface="Roboto Medium"/>
              </a:rPr>
              <a:t>Cloud Support: AWS, Azure, GCP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Arial" charset="0"/>
              <a:cs typeface="Arial" charset="0"/>
              <a:sym typeface="Roboto Medium"/>
            </a:endParaRPr>
          </a:p>
        </p:txBody>
      </p:sp>
      <p:sp>
        <p:nvSpPr>
          <p:cNvPr id="1091" name="Google Shape;1091;p116"/>
          <p:cNvSpPr/>
          <p:nvPr/>
        </p:nvSpPr>
        <p:spPr>
          <a:xfrm>
            <a:off x="10668000" y="426351"/>
            <a:ext cx="1524000" cy="6162000"/>
          </a:xfrm>
          <a:prstGeom prst="rect">
            <a:avLst/>
          </a:prstGeom>
          <a:solidFill>
            <a:srgbClr val="FFFFFF">
              <a:alpha val="7000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092" name="Google Shape;1092;p116"/>
          <p:cNvSpPr/>
          <p:nvPr/>
        </p:nvSpPr>
        <p:spPr>
          <a:xfrm>
            <a:off x="186759" y="1416663"/>
            <a:ext cx="10455200" cy="1007600"/>
          </a:xfrm>
          <a:prstGeom prst="rect">
            <a:avLst/>
          </a:prstGeom>
          <a:noFill/>
          <a:ln w="19050" cap="flat" cmpd="sng">
            <a:solidFill>
              <a:srgbClr val="B7B7B7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2" name="Google Shape;1089;p116">
            <a:extLst>
              <a:ext uri="{FF2B5EF4-FFF2-40B4-BE49-F238E27FC236}">
                <a16:creationId xmlns:a16="http://schemas.microsoft.com/office/drawing/2014/main" id="{286E89B0-3488-DA4A-9DE6-0CA9DDC9E7C8}"/>
              </a:ext>
            </a:extLst>
          </p:cNvPr>
          <p:cNvSpPr/>
          <p:nvPr/>
        </p:nvSpPr>
        <p:spPr>
          <a:xfrm>
            <a:off x="86000" y="4299508"/>
            <a:ext cx="10715600" cy="1870045"/>
          </a:xfrm>
          <a:prstGeom prst="rect">
            <a:avLst/>
          </a:prstGeom>
          <a:solidFill>
            <a:srgbClr val="FFFFFF">
              <a:alpha val="7000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Google Shape;1090;p116">
            <a:extLst>
              <a:ext uri="{FF2B5EF4-FFF2-40B4-BE49-F238E27FC236}">
                <a16:creationId xmlns:a16="http://schemas.microsoft.com/office/drawing/2014/main" id="{C2C2FA14-E465-D240-9EB1-0E7EC0818094}"/>
              </a:ext>
            </a:extLst>
          </p:cNvPr>
          <p:cNvSpPr/>
          <p:nvPr/>
        </p:nvSpPr>
        <p:spPr>
          <a:xfrm>
            <a:off x="56559" y="2505226"/>
            <a:ext cx="10715600" cy="2842800"/>
          </a:xfrm>
          <a:prstGeom prst="rect">
            <a:avLst/>
          </a:prstGeom>
          <a:solidFill>
            <a:srgbClr val="FFFFFF">
              <a:alpha val="7000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9" name="Google Shape;1803;p215">
            <a:extLst>
              <a:ext uri="{FF2B5EF4-FFF2-40B4-BE49-F238E27FC236}">
                <a16:creationId xmlns:a16="http://schemas.microsoft.com/office/drawing/2014/main" id="{D8628828-8F92-E243-935B-AFB3DFD31352}"/>
              </a:ext>
            </a:extLst>
          </p:cNvPr>
          <p:cNvSpPr txBox="1">
            <a:spLocks noGrp="1"/>
          </p:cNvSpPr>
          <p:nvPr>
            <p:ph type="sldNum" sz="quarter" idx="12"/>
          </p:nvPr>
        </p:nvSpPr>
        <p:spPr>
          <a:xfrm>
            <a:off x="9448800" y="648401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2000" b="0" i="0" u="none" strike="noStrike" kern="1200" cap="none" spc="0" normalizeH="0" baseline="0" noProof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" sz="2000" b="0" i="0" u="none" strike="noStrike" kern="1200" cap="none" spc="0" normalizeH="0" baseline="0" noProof="0" dirty="0">
              <a:ln>
                <a:noFill/>
              </a:ln>
              <a:solidFill>
                <a:srgbClr val="999999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877872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E6E909-8D14-0841-8E95-8C2A43C3A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r>
              <a:rPr lang="en-US" dirty="0"/>
              <a:t>Getting started with </a:t>
            </a:r>
            <a:r>
              <a:rPr lang="en-US" dirty="0" err="1"/>
              <a:t>PyTorch</a:t>
            </a:r>
            <a:r>
              <a:rPr lang="en-US" dirty="0"/>
              <a:t> Lightning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0ADB4F-1755-7F4B-81D3-3BB393F0C2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0DDB0A-888B-469C-95C7-F248D335DDDC}" type="slidenum"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999999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" name="Google Shape;1343;p166">
            <a:extLst>
              <a:ext uri="{FF2B5EF4-FFF2-40B4-BE49-F238E27FC236}">
                <a16:creationId xmlns:a16="http://schemas.microsoft.com/office/drawing/2014/main" id="{2BB1C58D-EAE2-F042-A296-BA6C4C33F2C6}"/>
              </a:ext>
            </a:extLst>
          </p:cNvPr>
          <p:cNvSpPr txBox="1">
            <a:spLocks/>
          </p:cNvSpPr>
          <p:nvPr/>
        </p:nvSpPr>
        <p:spPr>
          <a:xfrm>
            <a:off x="315250" y="1555096"/>
            <a:ext cx="6605540" cy="4787693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B7B7B7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vert="horz" wrap="square" lIns="91425" tIns="91440" rIns="91425" bIns="91425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999999"/>
                </a:solidFill>
                <a:latin typeface="Arial" panose="020B0604020202020204" pitchFamily="34" charset="0"/>
                <a:ea typeface="Roboto" panose="020B0604020202020204" charset="0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999999"/>
                </a:solidFill>
                <a:latin typeface="Arial" panose="020B0604020202020204" pitchFamily="34" charset="0"/>
                <a:ea typeface="Roboto" panose="020B0604020202020204" charset="0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999999"/>
                </a:solidFill>
                <a:latin typeface="Arial" panose="020B0604020202020204" pitchFamily="34" charset="0"/>
                <a:ea typeface="Roboto" panose="020B0604020202020204" charset="0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999999"/>
                </a:solidFill>
                <a:latin typeface="Arial" panose="020B0604020202020204" pitchFamily="34" charset="0"/>
                <a:ea typeface="Roboto" panose="020B0604020202020204" charset="0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999999"/>
                </a:solidFill>
                <a:latin typeface="Arial" panose="020B0604020202020204" pitchFamily="34" charset="0"/>
                <a:ea typeface="Roboto" panose="020B0604020202020204" charset="0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class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TaxiFareLinearRegressor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pl.LightningModule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):</a:t>
            </a: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  def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forward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(self, X):  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	...</a:t>
            </a: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  def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train_dataloader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(self):</a:t>
            </a: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    return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self.train_dl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  def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configure_optimizers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(self):</a:t>
            </a: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    return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pt.optim.AdamW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self.parameters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())</a:t>
            </a: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  def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training_step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(self, batch,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batch_idx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):</a:t>
            </a: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y_pred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 = forward(batch)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      ...</a:t>
            </a: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    return {"loss":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mse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C50E9D6-3DC7-E947-A539-8FD57A7FA78D}"/>
              </a:ext>
            </a:extLst>
          </p:cNvPr>
          <p:cNvCxnSpPr>
            <a:cxnSpLocks/>
          </p:cNvCxnSpPr>
          <p:nvPr/>
        </p:nvCxnSpPr>
        <p:spPr>
          <a:xfrm flipH="1">
            <a:off x="3575538" y="2169311"/>
            <a:ext cx="6037385" cy="29096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897050B6-A6D5-984C-AFA8-E56D44160F0A}"/>
              </a:ext>
            </a:extLst>
          </p:cNvPr>
          <p:cNvSpPr/>
          <p:nvPr/>
        </p:nvSpPr>
        <p:spPr>
          <a:xfrm>
            <a:off x="9512803" y="1332556"/>
            <a:ext cx="2449147" cy="1055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halkduster" charset="0"/>
                <a:ea typeface="Chalkduster" charset="0"/>
                <a:cs typeface="Chalkduster" charset="0"/>
                <a:sym typeface="Indie Flower"/>
              </a:rPr>
              <a:t>Forward (as usual)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halkduster" charset="0"/>
              <a:ea typeface="Chalkduster" charset="0"/>
              <a:cs typeface="Chalkduster" charset="0"/>
              <a:sym typeface="Indie Flower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6AF3598-B2BF-974E-B70C-C31EF366CC32}"/>
              </a:ext>
            </a:extLst>
          </p:cNvPr>
          <p:cNvSpPr/>
          <p:nvPr/>
        </p:nvSpPr>
        <p:spPr>
          <a:xfrm>
            <a:off x="7284443" y="3774784"/>
            <a:ext cx="4694070" cy="15515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halkduster" charset="0"/>
                <a:ea typeface="Chalkduster" charset="0"/>
                <a:cs typeface="Chalkduster" charset="0"/>
                <a:sym typeface="Indie Flower"/>
              </a:rPr>
              <a:t>Use module parameters to create  the optimizer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halkduster" charset="0"/>
              <a:ea typeface="Chalkduster" charset="0"/>
              <a:cs typeface="Chalkduster" charset="0"/>
              <a:sym typeface="Indie Flower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DEF4160-F0BF-DD43-94A8-257F6CDBB8C9}"/>
              </a:ext>
            </a:extLst>
          </p:cNvPr>
          <p:cNvSpPr/>
          <p:nvPr/>
        </p:nvSpPr>
        <p:spPr>
          <a:xfrm>
            <a:off x="7514492" y="78722"/>
            <a:ext cx="4447458" cy="1055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halkduster" charset="0"/>
                <a:ea typeface="Chalkduster" charset="0"/>
                <a:cs typeface="Chalkduster" charset="0"/>
                <a:sym typeface="Indie Flower"/>
              </a:rPr>
              <a:t>Extend </a:t>
            </a:r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halkduster" charset="0"/>
                <a:ea typeface="Chalkduster" charset="0"/>
                <a:cs typeface="Chalkduster" charset="0"/>
                <a:sym typeface="Indie Flower"/>
              </a:rPr>
              <a:t>LightningModule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halkduster" charset="0"/>
              <a:ea typeface="Chalkduster" charset="0"/>
              <a:cs typeface="Chalkduster" charset="0"/>
              <a:sym typeface="Indie Flower"/>
            </a:endParaRP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AD75E992-722C-3045-ACB4-BDD4CAB2BE15}"/>
              </a:ext>
            </a:extLst>
          </p:cNvPr>
          <p:cNvCxnSpPr>
            <a:cxnSpLocks/>
            <a:stCxn id="34" idx="2"/>
          </p:cNvCxnSpPr>
          <p:nvPr/>
        </p:nvCxnSpPr>
        <p:spPr>
          <a:xfrm flipH="1">
            <a:off x="6904057" y="1134717"/>
            <a:ext cx="2834164" cy="64236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5BE27053-CC4C-304D-A11F-D2421D9628E4}"/>
              </a:ext>
            </a:extLst>
          </p:cNvPr>
          <p:cNvSpPr/>
          <p:nvPr/>
        </p:nvSpPr>
        <p:spPr>
          <a:xfrm>
            <a:off x="9240982" y="2471661"/>
            <a:ext cx="2720968" cy="1055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halkduster" charset="0"/>
                <a:ea typeface="Chalkduster" charset="0"/>
                <a:cs typeface="Chalkduster" charset="0"/>
                <a:sym typeface="Indie Flower"/>
              </a:rPr>
              <a:t>Return the </a:t>
            </a:r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halkduster" charset="0"/>
                <a:ea typeface="Chalkduster" charset="0"/>
                <a:cs typeface="Chalkduster" charset="0"/>
                <a:sym typeface="Indie Flower"/>
              </a:rPr>
              <a:t>DataLoader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halkduster" charset="0"/>
              <a:ea typeface="Chalkduster" charset="0"/>
              <a:cs typeface="Chalkduster" charset="0"/>
              <a:sym typeface="Indie Flower"/>
            </a:endParaRP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9BFD8BE8-B8E9-B947-9794-7AAA1C493823}"/>
              </a:ext>
            </a:extLst>
          </p:cNvPr>
          <p:cNvCxnSpPr>
            <a:cxnSpLocks/>
          </p:cNvCxnSpPr>
          <p:nvPr/>
        </p:nvCxnSpPr>
        <p:spPr>
          <a:xfrm flipH="1" flipV="1">
            <a:off x="3903267" y="6120249"/>
            <a:ext cx="3224364" cy="1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03629FE-C0FA-A944-826B-5F1B1FA1A47B}"/>
              </a:ext>
            </a:extLst>
          </p:cNvPr>
          <p:cNvCxnSpPr>
            <a:cxnSpLocks/>
          </p:cNvCxnSpPr>
          <p:nvPr/>
        </p:nvCxnSpPr>
        <p:spPr>
          <a:xfrm flipH="1">
            <a:off x="6248400" y="4095411"/>
            <a:ext cx="3083169" cy="401088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746538F-648E-A649-8249-8B9C48B29EC9}"/>
              </a:ext>
            </a:extLst>
          </p:cNvPr>
          <p:cNvCxnSpPr>
            <a:cxnSpLocks/>
          </p:cNvCxnSpPr>
          <p:nvPr/>
        </p:nvCxnSpPr>
        <p:spPr>
          <a:xfrm flipH="1">
            <a:off x="4290646" y="2999658"/>
            <a:ext cx="5040924" cy="165692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B1584580-ABCC-9847-B75D-97E42B54224D}"/>
              </a:ext>
            </a:extLst>
          </p:cNvPr>
          <p:cNvSpPr/>
          <p:nvPr/>
        </p:nvSpPr>
        <p:spPr>
          <a:xfrm>
            <a:off x="6400800" y="5592252"/>
            <a:ext cx="5561150" cy="1055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halkduster" charset="0"/>
                <a:ea typeface="Chalkduster" charset="0"/>
                <a:cs typeface="Chalkduster" charset="0"/>
                <a:sym typeface="Indie Flower"/>
              </a:rPr>
              <a:t>Compute and return </a:t>
            </a:r>
            <a:b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halkduster" charset="0"/>
                <a:ea typeface="Chalkduster" charset="0"/>
                <a:cs typeface="Chalkduster" charset="0"/>
                <a:sym typeface="Indie Flower"/>
              </a:rPr>
            </a:b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halkduster" charset="0"/>
                <a:ea typeface="Chalkduster" charset="0"/>
                <a:cs typeface="Chalkduster" charset="0"/>
                <a:sym typeface="Indie Flower"/>
              </a:rPr>
              <a:t>the loss (no backward)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halkduster" charset="0"/>
              <a:ea typeface="Chalkduster" charset="0"/>
              <a:cs typeface="Chalkduster" charset="0"/>
              <a:sym typeface="Indie Flower"/>
            </a:endParaRPr>
          </a:p>
        </p:txBody>
      </p:sp>
    </p:spTree>
    <p:extLst>
      <p:ext uri="{BB962C8B-B14F-4D97-AF65-F5344CB8AC3E}">
        <p14:creationId xmlns:p14="http://schemas.microsoft.com/office/powerpoint/2010/main" val="61048529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8E9341-3A4E-C948-B544-1CF634E859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PyTorch</a:t>
            </a:r>
            <a:r>
              <a:rPr lang="en-US" dirty="0"/>
              <a:t> Lightning training loop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D1286B9-F05B-1343-8FE4-6FD011A69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0DDB0A-888B-469C-95C7-F248D335DDDC}" type="slidenum"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999999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3FF23C-448E-9C43-8412-37E1C7C81A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2646" y="1313350"/>
            <a:ext cx="8752254" cy="5438901"/>
          </a:xfrm>
          <a:prstGeom prst="rect">
            <a:avLst/>
          </a:prstGeom>
        </p:spPr>
      </p:pic>
      <p:sp>
        <p:nvSpPr>
          <p:cNvPr id="5" name="Google Shape;1343;p166">
            <a:extLst>
              <a:ext uri="{FF2B5EF4-FFF2-40B4-BE49-F238E27FC236}">
                <a16:creationId xmlns:a16="http://schemas.microsoft.com/office/drawing/2014/main" id="{EE3BD5AB-E340-BD4D-B2D8-66B04912FCDA}"/>
              </a:ext>
            </a:extLst>
          </p:cNvPr>
          <p:cNvSpPr txBox="1">
            <a:spLocks/>
          </p:cNvSpPr>
          <p:nvPr/>
        </p:nvSpPr>
        <p:spPr>
          <a:xfrm>
            <a:off x="6846277" y="-10916"/>
            <a:ext cx="5345723" cy="2707223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B7B7B7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vert="horz" wrap="square" lIns="91425" tIns="91440" rIns="91425" bIns="91425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999999"/>
                </a:solidFill>
                <a:latin typeface="Arial" panose="020B0604020202020204" pitchFamily="34" charset="0"/>
                <a:ea typeface="Roboto" panose="020B0604020202020204" charset="0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999999"/>
                </a:solidFill>
                <a:latin typeface="Arial" panose="020B0604020202020204" pitchFamily="34" charset="0"/>
                <a:ea typeface="Roboto" panose="020B0604020202020204" charset="0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999999"/>
                </a:solidFill>
                <a:latin typeface="Arial" panose="020B0604020202020204" pitchFamily="34" charset="0"/>
                <a:ea typeface="Roboto" panose="020B0604020202020204" charset="0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999999"/>
                </a:solidFill>
                <a:latin typeface="Arial" panose="020B0604020202020204" pitchFamily="34" charset="0"/>
                <a:ea typeface="Roboto" panose="020B0604020202020204" charset="0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999999"/>
                </a:solidFill>
                <a:latin typeface="Arial" panose="020B0604020202020204" pitchFamily="34" charset="0"/>
                <a:ea typeface="Roboto" panose="020B0604020202020204" charset="0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import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pytorch_lightning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 as pl</a:t>
            </a: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from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pytorch_lightning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 import Trainer</a:t>
            </a: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trainer =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pl.Trainer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()</a:t>
            </a: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trainer.fit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TaxiFareLinearRegressor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())</a:t>
            </a:r>
          </a:p>
        </p:txBody>
      </p:sp>
    </p:spTree>
    <p:extLst>
      <p:ext uri="{BB962C8B-B14F-4D97-AF65-F5344CB8AC3E}">
        <p14:creationId xmlns:p14="http://schemas.microsoft.com/office/powerpoint/2010/main" val="425438291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AC1DA1-4C15-434B-8238-1257F3BB2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</a:t>
            </a:r>
            <a:r>
              <a:rPr lang="en-US" dirty="0" err="1"/>
              <a:t>TensorBoard</a:t>
            </a:r>
            <a:r>
              <a:rPr lang="en-US" dirty="0"/>
              <a:t> to monitor training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2551B8-81F4-FB49-B6EA-9811329AA2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0DDB0A-888B-469C-95C7-F248D335DDDC}" type="slidenum"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999999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10BAA348-2506-0846-937E-17BDF1329320}"/>
              </a:ext>
            </a:extLst>
          </p:cNvPr>
          <p:cNvSpPr txBox="1">
            <a:spLocks/>
          </p:cNvSpPr>
          <p:nvPr/>
        </p:nvSpPr>
        <p:spPr>
          <a:xfrm>
            <a:off x="839788" y="1374680"/>
            <a:ext cx="5157787" cy="8239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999999"/>
                </a:solidFill>
                <a:latin typeface="Arial" panose="020B0604020202020204" pitchFamily="34" charset="0"/>
                <a:ea typeface="Roboto" panose="020B0604020202020204" charset="0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999999"/>
                </a:solidFill>
                <a:latin typeface="Arial" panose="020B0604020202020204" pitchFamily="34" charset="0"/>
                <a:ea typeface="Roboto" panose="020B0604020202020204" charset="0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999999"/>
                </a:solidFill>
                <a:latin typeface="Arial" panose="020B0604020202020204" pitchFamily="34" charset="0"/>
                <a:ea typeface="Roboto" panose="020B0604020202020204" charset="0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999999"/>
                </a:solidFill>
                <a:latin typeface="Arial" panose="020B0604020202020204" pitchFamily="34" charset="0"/>
                <a:ea typeface="Roboto" panose="020B0604020202020204" charset="0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999999"/>
                </a:solidFill>
                <a:latin typeface="Arial" panose="020B0604020202020204" pitchFamily="34" charset="0"/>
                <a:ea typeface="Roboto" panose="020B0604020202020204" charset="0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Loss</a:t>
            </a:r>
          </a:p>
        </p:txBody>
      </p:sp>
      <p:pic>
        <p:nvPicPr>
          <p:cNvPr id="6" name="Google Shape;1206;p127">
            <a:extLst>
              <a:ext uri="{FF2B5EF4-FFF2-40B4-BE49-F238E27FC236}">
                <a16:creationId xmlns:a16="http://schemas.microsoft.com/office/drawing/2014/main" id="{E20DAB30-9D8F-9140-B1A5-C4E4D79AE6C0}"/>
              </a:ext>
            </a:extLst>
          </p:cNvPr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836612" y="2023503"/>
            <a:ext cx="5157787" cy="2810993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C5AA6347-7EA7-D842-A387-62BA95EF6596}"/>
              </a:ext>
            </a:extLst>
          </p:cNvPr>
          <p:cNvSpPr txBox="1">
            <a:spLocks/>
          </p:cNvSpPr>
          <p:nvPr/>
        </p:nvSpPr>
        <p:spPr>
          <a:xfrm>
            <a:off x="6172200" y="1374680"/>
            <a:ext cx="5183188" cy="82391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999999"/>
                </a:solidFill>
                <a:latin typeface="Arial" panose="020B0604020202020204" pitchFamily="34" charset="0"/>
                <a:ea typeface="Roboto" panose="020B0604020202020204" charset="0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999999"/>
                </a:solidFill>
                <a:latin typeface="Arial" panose="020B0604020202020204" pitchFamily="34" charset="0"/>
                <a:ea typeface="Roboto" panose="020B0604020202020204" charset="0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999999"/>
                </a:solidFill>
                <a:latin typeface="Arial" panose="020B0604020202020204" pitchFamily="34" charset="0"/>
                <a:ea typeface="Roboto" panose="020B0604020202020204" charset="0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999999"/>
                </a:solidFill>
                <a:latin typeface="Arial" panose="020B0604020202020204" pitchFamily="34" charset="0"/>
                <a:ea typeface="Roboto" panose="020B0604020202020204" charset="0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999999"/>
                </a:solidFill>
                <a:latin typeface="Arial" panose="020B0604020202020204" pitchFamily="34" charset="0"/>
                <a:ea typeface="Roboto" panose="020B0604020202020204" charset="0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Metrics</a:t>
            </a:r>
          </a:p>
        </p:txBody>
      </p:sp>
      <p:pic>
        <p:nvPicPr>
          <p:cNvPr id="8" name="Google Shape;1204;p127">
            <a:extLst>
              <a:ext uri="{FF2B5EF4-FFF2-40B4-BE49-F238E27FC236}">
                <a16:creationId xmlns:a16="http://schemas.microsoft.com/office/drawing/2014/main" id="{6D885B85-9612-4145-AA71-089D9BF4F438}"/>
              </a:ext>
            </a:extLst>
          </p:cNvPr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6172200" y="2023502"/>
            <a:ext cx="5594016" cy="2810993"/>
          </a:xfrm>
          <a:prstGeom prst="rect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0" name="Google Shape;1343;p166">
            <a:extLst>
              <a:ext uri="{FF2B5EF4-FFF2-40B4-BE49-F238E27FC236}">
                <a16:creationId xmlns:a16="http://schemas.microsoft.com/office/drawing/2014/main" id="{9E83B01B-116E-914E-A51E-9C0900497351}"/>
              </a:ext>
            </a:extLst>
          </p:cNvPr>
          <p:cNvSpPr txBox="1">
            <a:spLocks/>
          </p:cNvSpPr>
          <p:nvPr/>
        </p:nvSpPr>
        <p:spPr>
          <a:xfrm>
            <a:off x="836612" y="5017226"/>
            <a:ext cx="10929604" cy="1196358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B7B7B7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vert="horz" wrap="square" lIns="91425" tIns="91440" rIns="91425" bIns="91425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999999"/>
                </a:solidFill>
                <a:latin typeface="Arial" panose="020B0604020202020204" pitchFamily="34" charset="0"/>
                <a:ea typeface="Roboto" panose="020B0604020202020204" charset="0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999999"/>
                </a:solidFill>
                <a:latin typeface="Arial" panose="020B0604020202020204" pitchFamily="34" charset="0"/>
                <a:ea typeface="Roboto" panose="020B0604020202020204" charset="0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999999"/>
                </a:solidFill>
                <a:latin typeface="Arial" panose="020B0604020202020204" pitchFamily="34" charset="0"/>
                <a:ea typeface="Roboto" panose="020B0604020202020204" charset="0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999999"/>
                </a:solidFill>
                <a:latin typeface="Arial" panose="020B0604020202020204" pitchFamily="34" charset="0"/>
                <a:ea typeface="Roboto" panose="020B0604020202020204" charset="0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999999"/>
                </a:solidFill>
                <a:latin typeface="Arial" panose="020B0604020202020204" pitchFamily="34" charset="0"/>
                <a:ea typeface="Roboto" panose="020B0604020202020204" charset="0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%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load_ext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tensorboard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%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tensorboard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 --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logdir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lightning_logs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42555940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34B9198-F1E3-C546-97C8-B8FAB0E77954}"/>
              </a:ext>
            </a:extLst>
          </p:cNvPr>
          <p:cNvSpPr/>
          <p:nvPr/>
        </p:nvSpPr>
        <p:spPr>
          <a:xfrm>
            <a:off x="1" y="3013501"/>
            <a:ext cx="12192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  <a:sym typeface="Roboto"/>
              </a:rPr>
              <a:t>Demo: </a:t>
            </a:r>
            <a:r>
              <a:rPr kumimoji="0" lang="en-US" sz="4800" b="1" i="0" u="none" strike="noStrike" kern="1200" cap="none" spc="0" normalizeH="0" baseline="0" noProof="0" dirty="0" err="1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  <a:sym typeface="Roboto"/>
              </a:rPr>
              <a:t>PyTorch</a:t>
            </a: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  <a:sym typeface="Roboto"/>
              </a:rPr>
              <a:t> Lightning</a:t>
            </a:r>
            <a:endParaRPr kumimoji="0" lang="en-US" sz="4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751301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285598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34B9198-F1E3-C546-97C8-B8FAB0E77954}"/>
              </a:ext>
            </a:extLst>
          </p:cNvPr>
          <p:cNvSpPr/>
          <p:nvPr/>
        </p:nvSpPr>
        <p:spPr>
          <a:xfrm>
            <a:off x="1" y="3013501"/>
            <a:ext cx="12192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  <a:sym typeface="Roboto"/>
              </a:rPr>
              <a:t>Demo: </a:t>
            </a:r>
            <a:r>
              <a:rPr kumimoji="0" lang="en-US" sz="4800" b="1" i="0" u="none" strike="noStrike" kern="1200" cap="none" spc="0" normalizeH="0" baseline="0" noProof="0" dirty="0" err="1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  <a:sym typeface="Roboto"/>
              </a:rPr>
              <a:t>PyTorch</a:t>
            </a: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  <a:sym typeface="Roboto"/>
              </a:rPr>
              <a:t> Tensor </a:t>
            </a:r>
            <a:r>
              <a:rPr kumimoji="0" lang="en-US" sz="4800" b="1" i="0" u="none" strike="noStrike" kern="1200" cap="none" spc="0" normalizeH="0" baseline="0" noProof="0" dirty="0" err="1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  <a:sym typeface="Roboto"/>
              </a:rPr>
              <a:t>Numerics</a:t>
            </a:r>
            <a:endParaRPr kumimoji="0" lang="en-US" sz="4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48239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34B9198-F1E3-C546-97C8-B8FAB0E77954}"/>
              </a:ext>
            </a:extLst>
          </p:cNvPr>
          <p:cNvSpPr/>
          <p:nvPr/>
        </p:nvSpPr>
        <p:spPr>
          <a:xfrm>
            <a:off x="1" y="3013501"/>
            <a:ext cx="12192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  <a:sym typeface="Roboto"/>
              </a:rPr>
              <a:t>Exercise: </a:t>
            </a:r>
            <a:r>
              <a:rPr kumimoji="0" lang="en-US" sz="4800" b="1" i="0" u="none" strike="noStrike" kern="1200" cap="none" spc="0" normalizeH="0" baseline="0" noProof="0" dirty="0" err="1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  <a:sym typeface="Roboto"/>
              </a:rPr>
              <a:t>PyTorch</a:t>
            </a: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  <a:sym typeface="Roboto"/>
              </a:rPr>
              <a:t> Tensor </a:t>
            </a:r>
            <a:r>
              <a:rPr kumimoji="0" lang="en-US" sz="4800" b="1" i="0" u="none" strike="noStrike" kern="1200" cap="none" spc="0" normalizeH="0" baseline="0" noProof="0" dirty="0" err="1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  <a:sym typeface="Roboto"/>
              </a:rPr>
              <a:t>Numerics</a:t>
            </a:r>
            <a:endParaRPr kumimoji="0" lang="en-US" sz="4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01989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Google Shape;1040;p136"/>
          <p:cNvSpPr txBox="1"/>
          <p:nvPr/>
        </p:nvSpPr>
        <p:spPr>
          <a:xfrm>
            <a:off x="270600" y="989700"/>
            <a:ext cx="10962800" cy="135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4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Agenda</a:t>
            </a:r>
            <a:endParaRPr kumimoji="0" sz="4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Roboto"/>
              <a:cs typeface="Arial" panose="020B0604020202020204" pitchFamily="34" charset="0"/>
              <a:sym typeface="Roboto"/>
            </a:endParaRPr>
          </a:p>
        </p:txBody>
      </p:sp>
      <p:graphicFrame>
        <p:nvGraphicFramePr>
          <p:cNvPr id="5" name="Google Shape;1041;p136">
            <a:extLst>
              <a:ext uri="{FF2B5EF4-FFF2-40B4-BE49-F238E27FC236}">
                <a16:creationId xmlns:a16="http://schemas.microsoft.com/office/drawing/2014/main" id="{2EBAC9BF-0273-D147-B63A-C027BE9E47FB}"/>
              </a:ext>
            </a:extLst>
          </p:cNvPr>
          <p:cNvGraphicFramePr/>
          <p:nvPr/>
        </p:nvGraphicFramePr>
        <p:xfrm>
          <a:off x="1305633" y="2413001"/>
          <a:ext cx="9652000" cy="414508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6902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9617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51951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>
                        <a:solidFill>
                          <a:srgbClr val="666666"/>
                        </a:solidFill>
                        <a:latin typeface="Arial" panose="020B0604020202020204" pitchFamily="34" charset="0"/>
                        <a:ea typeface="Roboto"/>
                        <a:cs typeface="Arial" panose="020B0604020202020204" pitchFamily="34" charset="0"/>
                        <a:sym typeface="Roboto"/>
                      </a:endParaRPr>
                    </a:p>
                  </a:txBody>
                  <a:tcPr marL="121900" marR="121900" marT="121900" marB="1219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1100"/>
                        <a:buFont typeface="Arial"/>
                        <a:buNone/>
                      </a:pPr>
                      <a:endParaRPr lang="en-US" sz="2400" dirty="0">
                        <a:solidFill>
                          <a:schemeClr val="lt1"/>
                        </a:solidFill>
                        <a:latin typeface="Arial" panose="020B0604020202020204" pitchFamily="34" charset="0"/>
                        <a:ea typeface="Roboto"/>
                        <a:cs typeface="Arial" panose="020B0604020202020204" pitchFamily="34" charset="0"/>
                        <a:sym typeface="Roboto"/>
                      </a:endParaRPr>
                    </a:p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400" dirty="0" err="1">
                          <a:solidFill>
                            <a:schemeClr val="lt1"/>
                          </a:solidFill>
                          <a:latin typeface="Arial" panose="020B0604020202020204" pitchFamily="34" charset="0"/>
                          <a:ea typeface="Roboto"/>
                          <a:cs typeface="Arial" panose="020B0604020202020204" pitchFamily="34" charset="0"/>
                          <a:sym typeface="Roboto"/>
                        </a:rPr>
                        <a:t>torch.autograd</a:t>
                      </a:r>
                      <a:endParaRPr lang="en-US" sz="2400" dirty="0">
                        <a:solidFill>
                          <a:schemeClr val="lt1"/>
                        </a:solidFill>
                        <a:latin typeface="Arial" panose="020B0604020202020204" pitchFamily="34" charset="0"/>
                        <a:ea typeface="Roboto"/>
                        <a:cs typeface="Arial" panose="020B0604020202020204" pitchFamily="34" charset="0"/>
                        <a:sym typeface="Roboto"/>
                      </a:endParaRPr>
                    </a:p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1100"/>
                        <a:buFont typeface="Arial"/>
                        <a:buNone/>
                      </a:pPr>
                      <a:endParaRPr lang="en-US" sz="2400" dirty="0">
                        <a:solidFill>
                          <a:schemeClr val="lt1"/>
                        </a:solidFill>
                        <a:latin typeface="Arial" panose="020B0604020202020204" pitchFamily="34" charset="0"/>
                        <a:ea typeface="Roboto"/>
                        <a:cs typeface="Arial" panose="020B0604020202020204" pitchFamily="34" charset="0"/>
                        <a:sym typeface="Roboto"/>
                      </a:endParaRPr>
                    </a:p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1100"/>
                        <a:buFont typeface="Arial"/>
                        <a:buNone/>
                      </a:pPr>
                      <a:endParaRPr lang="en-US" sz="2400" dirty="0">
                        <a:solidFill>
                          <a:schemeClr val="lt1"/>
                        </a:solidFill>
                        <a:latin typeface="Arial" panose="020B0604020202020204" pitchFamily="34" charset="0"/>
                        <a:ea typeface="Roboto"/>
                        <a:cs typeface="Arial" panose="020B0604020202020204" pitchFamily="34" charset="0"/>
                        <a:sym typeface="Roboto"/>
                      </a:endParaRPr>
                    </a:p>
                  </a:txBody>
                  <a:tcPr marL="121900" marR="121900" marT="121900" marB="1219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>
                        <a:solidFill>
                          <a:srgbClr val="666666"/>
                        </a:solidFill>
                        <a:latin typeface="Arial" panose="020B0604020202020204" pitchFamily="34" charset="0"/>
                        <a:ea typeface="Roboto"/>
                        <a:cs typeface="Arial" panose="020B0604020202020204" pitchFamily="34" charset="0"/>
                        <a:sym typeface="Roboto"/>
                      </a:endParaRPr>
                    </a:p>
                  </a:txBody>
                  <a:tcPr marL="121900" marR="121900" marT="121900" marB="1219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1900" marR="121900" marT="121900" marB="1219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>
                        <a:solidFill>
                          <a:srgbClr val="666666"/>
                        </a:solidFill>
                        <a:latin typeface="Arial" panose="020B0604020202020204" pitchFamily="34" charset="0"/>
                        <a:ea typeface="Roboto"/>
                        <a:cs typeface="Arial" panose="020B0604020202020204" pitchFamily="34" charset="0"/>
                        <a:sym typeface="Roboto"/>
                      </a:endParaRPr>
                    </a:p>
                  </a:txBody>
                  <a:tcPr marL="121900" marR="121900" marT="121900" marB="1219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 dirty="0">
                        <a:solidFill>
                          <a:schemeClr val="lt1"/>
                        </a:solidFill>
                        <a:latin typeface="Arial" panose="020B0604020202020204" pitchFamily="34" charset="0"/>
                        <a:ea typeface="Roboto"/>
                        <a:cs typeface="Arial" panose="020B0604020202020204" pitchFamily="34" charset="0"/>
                        <a:sym typeface="Roboto"/>
                      </a:endParaRPr>
                    </a:p>
                  </a:txBody>
                  <a:tcPr marL="121900" marR="121900" marT="121900" marB="1219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>
                        <a:solidFill>
                          <a:srgbClr val="666666"/>
                        </a:solidFill>
                        <a:latin typeface="Arial" panose="020B0604020202020204" pitchFamily="34" charset="0"/>
                        <a:ea typeface="Roboto"/>
                        <a:cs typeface="Arial" panose="020B0604020202020204" pitchFamily="34" charset="0"/>
                        <a:sym typeface="Roboto"/>
                      </a:endParaRPr>
                    </a:p>
                  </a:txBody>
                  <a:tcPr marL="121900" marR="121900" marT="121900" marB="1219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 dirty="0">
                        <a:solidFill>
                          <a:schemeClr val="lt1"/>
                        </a:solidFill>
                        <a:latin typeface="Arial" panose="020B0604020202020204" pitchFamily="34" charset="0"/>
                        <a:ea typeface="Roboto"/>
                        <a:cs typeface="Arial" panose="020B0604020202020204" pitchFamily="34" charset="0"/>
                        <a:sym typeface="Roboto"/>
                      </a:endParaRPr>
                    </a:p>
                  </a:txBody>
                  <a:tcPr marL="121900" marR="121900" marT="121900" marB="1219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>
                        <a:solidFill>
                          <a:srgbClr val="666666"/>
                        </a:solidFill>
                        <a:latin typeface="Arial" panose="020B0604020202020204" pitchFamily="34" charset="0"/>
                        <a:ea typeface="Roboto"/>
                        <a:cs typeface="Arial" panose="020B0604020202020204" pitchFamily="34" charset="0"/>
                        <a:sym typeface="Roboto"/>
                      </a:endParaRPr>
                    </a:p>
                  </a:txBody>
                  <a:tcPr marL="121900" marR="121900" marT="121900" marB="1219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1900" marR="121900" marT="121900" marB="1219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773000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ject 1" descr="preencoded.png">
            <a:extLst>
              <a:ext uri="{FF2B5EF4-FFF2-40B4-BE49-F238E27FC236}">
                <a16:creationId xmlns:a16="http://schemas.microsoft.com/office/drawing/2014/main" id="{6B3CC430-AA8E-3142-BF47-033C20DE4F2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-1" y="-8866"/>
            <a:ext cx="12192001" cy="685800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F2EE4B8-1A48-944A-B0E8-602E2D06360B}"/>
              </a:ext>
            </a:extLst>
          </p:cNvPr>
          <p:cNvSpPr/>
          <p:nvPr/>
        </p:nvSpPr>
        <p:spPr>
          <a:xfrm>
            <a:off x="7999534" y="2875617"/>
            <a:ext cx="3543300" cy="1402773"/>
          </a:xfrm>
          <a:prstGeom prst="rect">
            <a:avLst/>
          </a:prstGeom>
          <a:solidFill>
            <a:srgbClr val="FF0000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C7868AA4-71C1-6D46-9EC0-5F784B43DB89}"/>
              </a:ext>
            </a:extLst>
          </p:cNvPr>
          <p:cNvSpPr txBox="1">
            <a:spLocks/>
          </p:cNvSpPr>
          <p:nvPr/>
        </p:nvSpPr>
        <p:spPr>
          <a:xfrm>
            <a:off x="9448800" y="648401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0DDB0A-888B-469C-95C7-F248D335DDDC}" type="slidenum"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999999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59545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52933-99E3-9D48-AD67-5179E7A7C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PyTorch</a:t>
            </a:r>
            <a:r>
              <a:rPr lang="en-US" dirty="0"/>
              <a:t> </a:t>
            </a:r>
            <a:r>
              <a:rPr lang="en-US" dirty="0" err="1"/>
              <a:t>Autograd</a:t>
            </a:r>
            <a:r>
              <a:rPr lang="en-US" dirty="0"/>
              <a:t> (</a:t>
            </a:r>
            <a:r>
              <a:rPr lang="en-US" dirty="0" err="1"/>
              <a:t>autodiff</a:t>
            </a:r>
            <a:r>
              <a:rPr lang="en-US" dirty="0"/>
              <a:t>) In a Nutshell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49FF15-0134-A74E-9310-D71980932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0DDB0A-888B-469C-95C7-F248D335DDDC}" type="slidenum"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999999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7A6DAD-284C-EB4E-8D64-78945AFF48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846" y="1325563"/>
            <a:ext cx="7118927" cy="45764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35F5474-3377-6C4F-A072-F0F99F8AAF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6119" y="280554"/>
            <a:ext cx="3048000" cy="304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7A3A698-215E-FF49-ADCA-F23D6A17CE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8619" y="3328554"/>
            <a:ext cx="3365500" cy="340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725909"/>
      </p:ext>
    </p:extLst>
  </p:cSld>
  <p:clrMapOvr>
    <a:masterClrMapping/>
  </p:clrMapOvr>
</p:sld>
</file>

<file path=ppt/theme/theme1.xml><?xml version="1.0" encoding="utf-8"?>
<a:theme xmlns:a="http://schemas.openxmlformats.org/drawingml/2006/main" name="Osipov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sipov" id="{057B6BC1-939C-4E88-8FF7-845F9AD024B6}" vid="{959AA4A2-E2B4-4151-AE20-2C61185DEA92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sipov_Arial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Osipov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sipov" id="{057B6BC1-939C-4E88-8FF7-845F9AD024B6}" vid="{959AA4A2-E2B4-4151-AE20-2C61185DEA92}"/>
    </a:ext>
  </a:extLst>
</a:theme>
</file>

<file path=ppt/theme/theme5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2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1_Osipov_Arial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Osipov</Template>
  <TotalTime>27686</TotalTime>
  <Words>1896</Words>
  <Application>Microsoft Macintosh PowerPoint</Application>
  <PresentationFormat>Widescreen</PresentationFormat>
  <Paragraphs>384</Paragraphs>
  <Slides>49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7</vt:i4>
      </vt:variant>
      <vt:variant>
        <vt:lpstr>Slide Titles</vt:lpstr>
      </vt:variant>
      <vt:variant>
        <vt:i4>49</vt:i4>
      </vt:variant>
    </vt:vector>
  </HeadingPairs>
  <TitlesOfParts>
    <vt:vector size="64" baseType="lpstr">
      <vt:lpstr>Arial</vt:lpstr>
      <vt:lpstr>Calibri</vt:lpstr>
      <vt:lpstr>Calibri Light</vt:lpstr>
      <vt:lpstr>Chalkduster</vt:lpstr>
      <vt:lpstr>Consolas</vt:lpstr>
      <vt:lpstr>Courier New</vt:lpstr>
      <vt:lpstr>Roboto</vt:lpstr>
      <vt:lpstr>Roboto Light</vt:lpstr>
      <vt:lpstr>Osipov</vt:lpstr>
      <vt:lpstr>Custom Design</vt:lpstr>
      <vt:lpstr>Osipov_Arial</vt:lpstr>
      <vt:lpstr>1_Osipov</vt:lpstr>
      <vt:lpstr>1_Custom Design</vt:lpstr>
      <vt:lpstr>2_Custom Design</vt:lpstr>
      <vt:lpstr>1_Osipov_Arial</vt:lpstr>
      <vt:lpstr>PowerPoint Presentation</vt:lpstr>
      <vt:lpstr>A tensor is an N-dimensional data structure (data container)</vt:lpstr>
      <vt:lpstr>PowerPoint Presentation</vt:lpstr>
      <vt:lpstr>A tensor can be implemented as arrays of arrays of arrays of ...</vt:lpstr>
      <vt:lpstr>PowerPoint Presentation</vt:lpstr>
      <vt:lpstr>PowerPoint Presentation</vt:lpstr>
      <vt:lpstr>PowerPoint Presentation</vt:lpstr>
      <vt:lpstr>PowerPoint Presentation</vt:lpstr>
      <vt:lpstr>PyTorch Autograd (autodiff) In a Nutshell</vt:lpstr>
      <vt:lpstr>PyTorch tensor attributes support gradient calculations</vt:lpstr>
      <vt:lpstr>PyTorch disables tensor autodiff (autograd) by default</vt:lpstr>
      <vt:lpstr>GPU Support for PyTorch tensors and tensor operations</vt:lpstr>
      <vt:lpstr>PowerPoint Presentation</vt:lpstr>
      <vt:lpstr>PowerPoint Presentation</vt:lpstr>
      <vt:lpstr>PowerPoint Presentation</vt:lpstr>
      <vt:lpstr>Can you use a single line to separate these? What do you have to do?</vt:lpstr>
      <vt:lpstr>More neurons means more input combinations (features)</vt:lpstr>
      <vt:lpstr>Rectified Linear Unit (ReLU): A common activation function</vt:lpstr>
      <vt:lpstr>How about this? Will a set of lines work?</vt:lpstr>
      <vt:lpstr>More hidden layers leads to more hierarchies of features</vt:lpstr>
      <vt:lpstr>torch.nn is a PyTorch neural net layers library</vt:lpstr>
      <vt:lpstr>nn.Linear() is a fully connected layer, every input to every output</vt:lpstr>
      <vt:lpstr>torch.nn.Sequential helps organize neural nets with many layers</vt:lpstr>
      <vt:lpstr>One-hot encoding an output node for each possible class</vt:lpstr>
      <vt:lpstr>PowerPoint Presentation</vt:lpstr>
      <vt:lpstr>PowerPoint Presentation</vt:lpstr>
      <vt:lpstr>PowerPoint Presentation</vt:lpstr>
      <vt:lpstr>torch.nn.functional.log_softmax() + nll_loss() = cross_entropy()</vt:lpstr>
      <vt:lpstr>PowerPoint Presentation</vt:lpstr>
      <vt:lpstr>PowerPoint Presentation</vt:lpstr>
      <vt:lpstr>PowerPoint Presentation</vt:lpstr>
      <vt:lpstr>PowerPoint Presentation</vt:lpstr>
      <vt:lpstr>PyTorch toolkit hierarchy</vt:lpstr>
      <vt:lpstr>Explore a smaller sample of the training dataset then scale up</vt:lpstr>
      <vt:lpstr>To read sharded CSV files, use Pandas concat and then decode the CSV into features and targets for the training TensorDataset</vt:lpstr>
      <vt:lpstr>TensorDataset is used to instantiate an enumerable DataLoader, which supports data batching and indexing</vt:lpstr>
      <vt:lpstr>Objective: estimate NYC taxi fare</vt:lpstr>
      <vt:lpstr>The taxi fare data set includes details about each trip</vt:lpstr>
      <vt:lpstr>PowerPoint Presentation</vt:lpstr>
      <vt:lpstr>PowerPoint Presentation</vt:lpstr>
      <vt:lpstr>Many machine learning courses focus on this…</vt:lpstr>
      <vt:lpstr>…but what does it take to built a production ML system?</vt:lpstr>
      <vt:lpstr>We need to make our ML platform more robust</vt:lpstr>
      <vt:lpstr>PyTorch toolkit hierarchy</vt:lpstr>
      <vt:lpstr>Getting started with PyTorch Lightning</vt:lpstr>
      <vt:lpstr>PyTorch Lightning training loop</vt:lpstr>
      <vt:lpstr>Use TensorBoard to monitor training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Carl Osipov</dc:creator>
  <cp:lastModifiedBy>Kirill Osipov</cp:lastModifiedBy>
  <cp:revision>723</cp:revision>
  <dcterms:created xsi:type="dcterms:W3CDTF">2019-02-13T01:52:51Z</dcterms:created>
  <dcterms:modified xsi:type="dcterms:W3CDTF">2021-08-30T18:19:43Z</dcterms:modified>
</cp:coreProperties>
</file>